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1b6a40b4697c4a76" Type="http://schemas.microsoft.com/office/2006/relationships/ui/extensibility" Target="customUI/customUI.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9" r:id="rId4"/>
  </p:sldMasterIdLst>
  <p:notesMasterIdLst>
    <p:notesMasterId r:id="rId13"/>
  </p:notesMasterIdLst>
  <p:handoutMasterIdLst>
    <p:handoutMasterId r:id="rId14"/>
  </p:handoutMasterIdLst>
  <p:sldIdLst>
    <p:sldId id="277" r:id="rId5"/>
    <p:sldId id="280" r:id="rId6"/>
    <p:sldId id="286" r:id="rId7"/>
    <p:sldId id="285" r:id="rId8"/>
    <p:sldId id="288" r:id="rId9"/>
    <p:sldId id="284" r:id="rId10"/>
    <p:sldId id="287" r:id="rId11"/>
    <p:sldId id="282"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larendon Lt BT" panose="02040604040505020204" pitchFamily="18" charset="0"/>
      <p:regular r:id="rId19"/>
    </p:embeddedFont>
    <p:embeddedFont>
      <p:font typeface="Gotham Book" panose="02000604040000020004" pitchFamily="50" charset="0"/>
      <p:regular r:id="rId20"/>
      <p:italic r:id="rId21"/>
    </p:embeddedFont>
    <p:embeddedFont>
      <p:font typeface="Gotham Light" pitchFamily="50"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s" id="{5C661DC1-D038-4612-9AFE-4506515A23D4}">
          <p14:sldIdLst>
            <p14:sldId id="277"/>
            <p14:sldId id="280"/>
            <p14:sldId id="286"/>
            <p14:sldId id="285"/>
            <p14:sldId id="288"/>
            <p14:sldId id="284"/>
            <p14:sldId id="287"/>
            <p14:sldId id="282"/>
          </p14:sldIdLst>
        </p14:section>
      </p14:sectionLst>
    </p:ext>
    <p:ext uri="{EFAFB233-063F-42B5-8137-9DF3F51BA10A}">
      <p15:sldGuideLst xmlns:p15="http://schemas.microsoft.com/office/powerpoint/2012/main">
        <p15:guide id="1" orient="horz" pos="187">
          <p15:clr>
            <a:srgbClr val="A4A3A4"/>
          </p15:clr>
        </p15:guide>
        <p15:guide id="2" orient="horz" pos="4151">
          <p15:clr>
            <a:srgbClr val="A4A3A4"/>
          </p15:clr>
        </p15:guide>
        <p15:guide id="3" orient="horz" pos="289">
          <p15:clr>
            <a:srgbClr val="A4A3A4"/>
          </p15:clr>
        </p15:guide>
        <p15:guide id="4" orient="horz" pos="3889">
          <p15:clr>
            <a:srgbClr val="A4A3A4"/>
          </p15:clr>
        </p15:guide>
        <p15:guide id="5" pos="5431">
          <p15:clr>
            <a:srgbClr val="A4A3A4"/>
          </p15:clr>
        </p15:guide>
        <p15:guide id="6" pos="3627">
          <p15:clr>
            <a:srgbClr val="A4A3A4"/>
          </p15:clr>
        </p15:guide>
        <p15:guide id="7" pos="3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B69D31"/>
    <a:srgbClr val="75787B"/>
    <a:srgbClr val="00A3E0"/>
    <a:srgbClr val="F2A900"/>
    <a:srgbClr val="00BFB3"/>
    <a:srgbClr val="8C4799"/>
    <a:srgbClr val="A6093D"/>
    <a:srgbClr val="66435A"/>
    <a:srgbClr val="B7C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199" autoAdjust="0"/>
  </p:normalViewPr>
  <p:slideViewPr>
    <p:cSldViewPr snapToObjects="1">
      <p:cViewPr varScale="1">
        <p:scale>
          <a:sx n="114" d="100"/>
          <a:sy n="114" d="100"/>
        </p:scale>
        <p:origin x="1560" y="102"/>
      </p:cViewPr>
      <p:guideLst>
        <p:guide orient="horz" pos="187"/>
        <p:guide orient="horz" pos="4151"/>
        <p:guide orient="horz" pos="289"/>
        <p:guide orient="horz" pos="3889"/>
        <p:guide pos="5431"/>
        <p:guide pos="3627"/>
        <p:guide pos="35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3/09/2020</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3/09/2020</a:t>
            </a:fld>
            <a:endParaRPr lang="en-AU" dirty="0"/>
          </a:p>
        </p:txBody>
      </p:sp>
      <p:sp>
        <p:nvSpPr>
          <p:cNvPr id="4" name="Slide Image Placeholder 3"/>
          <p:cNvSpPr>
            <a:spLocks noGrp="1" noRot="1" noChangeAspect="1"/>
          </p:cNvSpPr>
          <p:nvPr>
            <p:ph type="sldImg" idx="2"/>
          </p:nvPr>
        </p:nvSpPr>
        <p:spPr>
          <a:xfrm>
            <a:off x="672265" y="543635"/>
            <a:ext cx="5505890" cy="4129418"/>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42925"/>
            <a:ext cx="5507037" cy="41306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a:t>
            </a:fld>
            <a:endParaRPr lang="en-AU"/>
          </a:p>
        </p:txBody>
      </p:sp>
    </p:spTree>
    <p:extLst>
      <p:ext uri="{BB962C8B-B14F-4D97-AF65-F5344CB8AC3E}">
        <p14:creationId xmlns:p14="http://schemas.microsoft.com/office/powerpoint/2010/main" val="519203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ue Grey_Logo Left">
    <p:bg>
      <p:bgPr>
        <a:solidFill>
          <a:srgbClr val="B7C9D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17352"/>
            <a:ext cx="1024166" cy="1080000"/>
          </a:xfrm>
          <a:prstGeom prst="rect">
            <a:avLst/>
          </a:prstGeom>
        </p:spPr>
      </p:pic>
    </p:spTree>
    <p:extLst>
      <p:ext uri="{BB962C8B-B14F-4D97-AF65-F5344CB8AC3E}">
        <p14:creationId xmlns:p14="http://schemas.microsoft.com/office/powerpoint/2010/main" val="368521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ue Grey_Logo Right">
    <p:bg>
      <p:bgPr>
        <a:solidFill>
          <a:srgbClr val="B7C9D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8314" y="5517352"/>
            <a:ext cx="1024166" cy="1080000"/>
          </a:xfrm>
          <a:prstGeom prst="rect">
            <a:avLst/>
          </a:prstGeom>
        </p:spPr>
      </p:pic>
    </p:spTree>
    <p:extLst>
      <p:ext uri="{BB962C8B-B14F-4D97-AF65-F5344CB8AC3E}">
        <p14:creationId xmlns:p14="http://schemas.microsoft.com/office/powerpoint/2010/main" val="33999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23259" y="1853980"/>
            <a:ext cx="6825600" cy="4319807"/>
          </a:xfrm>
        </p:spPr>
        <p:txBody>
          <a:bodyPr/>
          <a:lstStyle>
            <a:lvl5pPr>
              <a:defRPr baseline="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p:txBody>
      </p:sp>
      <p:sp>
        <p:nvSpPr>
          <p:cNvPr id="9" name="Title 1"/>
          <p:cNvSpPr>
            <a:spLocks noGrp="1"/>
          </p:cNvSpPr>
          <p:nvPr>
            <p:ph type="title"/>
          </p:nvPr>
        </p:nvSpPr>
        <p:spPr>
          <a:xfrm>
            <a:off x="2023200" y="356661"/>
            <a:ext cx="6825600" cy="462049"/>
          </a:xfrm>
        </p:spPr>
        <p:txBody>
          <a:bodyPr/>
          <a:lstStyle>
            <a:lvl1pPr>
              <a:defRPr sz="3100">
                <a:solidFill>
                  <a:srgbClr val="4F758B"/>
                </a:solidFill>
              </a:defRPr>
            </a:lvl1pPr>
          </a:lstStyle>
          <a:p>
            <a:r>
              <a:rPr lang="en-US" noProof="0"/>
              <a:t>Click to edit Master title style</a:t>
            </a:r>
            <a:endParaRPr lang="en-AU" noProof="0" dirty="0"/>
          </a:p>
        </p:txBody>
      </p:sp>
      <p:sp>
        <p:nvSpPr>
          <p:cNvPr id="10" name="Text Placeholder 8"/>
          <p:cNvSpPr>
            <a:spLocks noGrp="1"/>
          </p:cNvSpPr>
          <p:nvPr>
            <p:ph type="body" sz="quarter" idx="12"/>
          </p:nvPr>
        </p:nvSpPr>
        <p:spPr>
          <a:xfrm>
            <a:off x="2020663" y="850900"/>
            <a:ext cx="6828062" cy="369896"/>
          </a:xfrm>
        </p:spPr>
        <p:txBody>
          <a:bodyPr/>
          <a:lstStyle>
            <a:lvl1pPr marL="0" indent="0">
              <a:spcBef>
                <a:spcPts val="0"/>
              </a:spcBef>
              <a:spcAft>
                <a:spcPts val="0"/>
              </a:spcAft>
              <a:buNone/>
              <a:defRPr sz="2200">
                <a:solidFill>
                  <a:srgbClr val="4F758B"/>
                </a:solidFill>
                <a:latin typeface="Gotham Light" pitchFamily="50" charset="0"/>
                <a:cs typeface="Gotham Light" pitchFamily="50" charset="0"/>
              </a:defRPr>
            </a:lvl1pPr>
            <a:lvl2pPr marL="0" indent="0">
              <a:spcBef>
                <a:spcPts val="0"/>
              </a:spcBef>
              <a:spcAft>
                <a:spcPts val="0"/>
              </a:spcAft>
              <a:buFont typeface="Arial" pitchFamily="34" charset="0"/>
              <a:buNone/>
              <a:defRPr/>
            </a:lvl2pPr>
            <a:lvl3pPr marL="0" indent="0">
              <a:buNone/>
              <a:defRPr/>
            </a:lvl3pPr>
            <a:lvl4pPr marL="0" indent="0">
              <a:buFont typeface="Arial" pitchFamily="34" charset="0"/>
              <a:buNone/>
              <a:defRPr/>
            </a:lvl4pPr>
            <a:lvl5pPr marL="0" indent="0">
              <a:buNone/>
              <a:defRPr/>
            </a:lvl5pPr>
          </a:lstStyle>
          <a:p>
            <a:pPr lvl="0"/>
            <a:r>
              <a:rPr lang="en-US"/>
              <a:t>Edit Master text styles</a:t>
            </a:r>
          </a:p>
        </p:txBody>
      </p:sp>
      <p:sp>
        <p:nvSpPr>
          <p:cNvPr id="4" name="Text Placeholder 3"/>
          <p:cNvSpPr>
            <a:spLocks noGrp="1"/>
          </p:cNvSpPr>
          <p:nvPr>
            <p:ph type="body" sz="quarter" idx="13"/>
          </p:nvPr>
        </p:nvSpPr>
        <p:spPr>
          <a:xfrm>
            <a:off x="280800" y="284400"/>
            <a:ext cx="1606229" cy="1524321"/>
          </a:xfrm>
          <a:custGeom>
            <a:avLst/>
            <a:gdLst>
              <a:gd name="connsiteX0" fmla="*/ 0 w 1606229"/>
              <a:gd name="connsiteY0" fmla="*/ 0 h 1192415"/>
              <a:gd name="connsiteX1" fmla="*/ 267705 w 1606229"/>
              <a:gd name="connsiteY1" fmla="*/ 0 h 1192415"/>
              <a:gd name="connsiteX2" fmla="*/ 267705 w 1606229"/>
              <a:gd name="connsiteY2" fmla="*/ 0 h 1192415"/>
              <a:gd name="connsiteX3" fmla="*/ 669262 w 1606229"/>
              <a:gd name="connsiteY3" fmla="*/ 0 h 1192415"/>
              <a:gd name="connsiteX4" fmla="*/ 1606229 w 1606229"/>
              <a:gd name="connsiteY4" fmla="*/ 0 h 1192415"/>
              <a:gd name="connsiteX5" fmla="*/ 1606229 w 1606229"/>
              <a:gd name="connsiteY5" fmla="*/ 695575 h 1192415"/>
              <a:gd name="connsiteX6" fmla="*/ 1606229 w 1606229"/>
              <a:gd name="connsiteY6" fmla="*/ 695575 h 1192415"/>
              <a:gd name="connsiteX7" fmla="*/ 1606229 w 1606229"/>
              <a:gd name="connsiteY7" fmla="*/ 993679 h 1192415"/>
              <a:gd name="connsiteX8" fmla="*/ 1606229 w 1606229"/>
              <a:gd name="connsiteY8" fmla="*/ 1192415 h 1192415"/>
              <a:gd name="connsiteX9" fmla="*/ 669262 w 1606229"/>
              <a:gd name="connsiteY9" fmla="*/ 1192415 h 1192415"/>
              <a:gd name="connsiteX10" fmla="*/ 677042 w 1606229"/>
              <a:gd name="connsiteY10" fmla="*/ 1521939 h 1192415"/>
              <a:gd name="connsiteX11" fmla="*/ 267705 w 1606229"/>
              <a:gd name="connsiteY11" fmla="*/ 1192415 h 1192415"/>
              <a:gd name="connsiteX12" fmla="*/ 0 w 1606229"/>
              <a:gd name="connsiteY12" fmla="*/ 1192415 h 1192415"/>
              <a:gd name="connsiteX13" fmla="*/ 0 w 1606229"/>
              <a:gd name="connsiteY13" fmla="*/ 993679 h 1192415"/>
              <a:gd name="connsiteX14" fmla="*/ 0 w 1606229"/>
              <a:gd name="connsiteY14" fmla="*/ 695575 h 1192415"/>
              <a:gd name="connsiteX15" fmla="*/ 0 w 1606229"/>
              <a:gd name="connsiteY15" fmla="*/ 695575 h 1192415"/>
              <a:gd name="connsiteX16" fmla="*/ 0 w 1606229"/>
              <a:gd name="connsiteY16" fmla="*/ 0 h 1192415"/>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267705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348667 w 1606229"/>
              <a:gd name="connsiteY11" fmla="*/ 1194796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341523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919294 w 1606229"/>
              <a:gd name="connsiteY9" fmla="*/ 1194796 h 1524321"/>
              <a:gd name="connsiteX10" fmla="*/ 917548 w 1606229"/>
              <a:gd name="connsiteY10" fmla="*/ 1524321 h 1524321"/>
              <a:gd name="connsiteX11" fmla="*/ 341523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6229" h="1524321">
                <a:moveTo>
                  <a:pt x="0" y="0"/>
                </a:moveTo>
                <a:lnTo>
                  <a:pt x="267705" y="0"/>
                </a:lnTo>
                <a:lnTo>
                  <a:pt x="267705" y="0"/>
                </a:lnTo>
                <a:lnTo>
                  <a:pt x="669262" y="0"/>
                </a:lnTo>
                <a:lnTo>
                  <a:pt x="1606229" y="0"/>
                </a:lnTo>
                <a:lnTo>
                  <a:pt x="1606229" y="695575"/>
                </a:lnTo>
                <a:lnTo>
                  <a:pt x="1606229" y="695575"/>
                </a:lnTo>
                <a:lnTo>
                  <a:pt x="1606229" y="993679"/>
                </a:lnTo>
                <a:lnTo>
                  <a:pt x="1606229" y="1192415"/>
                </a:lnTo>
                <a:lnTo>
                  <a:pt x="919294" y="1194796"/>
                </a:lnTo>
                <a:lnTo>
                  <a:pt x="917548" y="1524321"/>
                </a:lnTo>
                <a:lnTo>
                  <a:pt x="341523" y="1192415"/>
                </a:lnTo>
                <a:lnTo>
                  <a:pt x="0" y="1192415"/>
                </a:lnTo>
                <a:lnTo>
                  <a:pt x="0" y="993679"/>
                </a:lnTo>
                <a:lnTo>
                  <a:pt x="0" y="695575"/>
                </a:lnTo>
                <a:lnTo>
                  <a:pt x="0" y="695575"/>
                </a:lnTo>
                <a:lnTo>
                  <a:pt x="0" y="0"/>
                </a:lnTo>
                <a:close/>
              </a:path>
            </a:pathLst>
          </a:custGeom>
          <a:solidFill>
            <a:srgbClr val="63666A"/>
          </a:solidFill>
          <a:ln>
            <a:noFill/>
          </a:ln>
        </p:spPr>
        <p:txBody>
          <a:bodyPr lIns="144000" tIns="126000" rIns="90000" bIns="46800"/>
          <a:lstStyle>
            <a:lvl1pPr marL="0" indent="0">
              <a:lnSpc>
                <a:spcPts val="1200"/>
              </a:lnSpc>
              <a:spcBef>
                <a:spcPts val="0"/>
              </a:spcBef>
              <a:spcAft>
                <a:spcPts val="0"/>
              </a:spcAft>
              <a:buNone/>
              <a:defRPr sz="1050">
                <a:solidFill>
                  <a:schemeClr val="bg1"/>
                </a:solidFill>
                <a:latin typeface="+mj-lt"/>
              </a:defRPr>
            </a:lvl1pPr>
            <a:lvl2pPr marL="0" indent="0">
              <a:lnSpc>
                <a:spcPts val="1200"/>
              </a:lnSpc>
              <a:spcBef>
                <a:spcPts val="0"/>
              </a:spcBef>
              <a:spcAft>
                <a:spcPts val="0"/>
              </a:spcAft>
              <a:buNone/>
              <a:defRPr sz="1050">
                <a:solidFill>
                  <a:schemeClr val="bg1"/>
                </a:solidFill>
                <a:latin typeface="+mj-lt"/>
              </a:defRPr>
            </a:lvl2pPr>
            <a:lvl3pPr marL="0" indent="0">
              <a:lnSpc>
                <a:spcPts val="1200"/>
              </a:lnSpc>
              <a:spcBef>
                <a:spcPts val="0"/>
              </a:spcBef>
              <a:spcAft>
                <a:spcPts val="0"/>
              </a:spcAft>
              <a:buNone/>
              <a:defRPr sz="1050">
                <a:solidFill>
                  <a:schemeClr val="bg1"/>
                </a:solidFill>
                <a:latin typeface="+mj-lt"/>
              </a:defRPr>
            </a:lvl3pPr>
            <a:lvl4pPr marL="0" indent="0">
              <a:lnSpc>
                <a:spcPts val="1200"/>
              </a:lnSpc>
              <a:spcBef>
                <a:spcPts val="0"/>
              </a:spcBef>
              <a:spcAft>
                <a:spcPts val="0"/>
              </a:spcAft>
              <a:buNone/>
              <a:defRPr sz="1050">
                <a:solidFill>
                  <a:schemeClr val="bg1"/>
                </a:solidFill>
                <a:latin typeface="+mj-lt"/>
              </a:defRPr>
            </a:lvl4pPr>
            <a:lvl5pPr marL="0" indent="0">
              <a:lnSpc>
                <a:spcPts val="1200"/>
              </a:lnSpc>
              <a:spcBef>
                <a:spcPts val="0"/>
              </a:spcBef>
              <a:spcAft>
                <a:spcPts val="0"/>
              </a:spcAft>
              <a:buNone/>
              <a:defRPr sz="105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2005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2023200" y="356661"/>
            <a:ext cx="6825600" cy="462049"/>
          </a:xfrm>
        </p:spPr>
        <p:txBody>
          <a:bodyPr/>
          <a:lstStyle/>
          <a:p>
            <a:r>
              <a:rPr lang="en-US" noProof="0"/>
              <a:t>Click to edit Master title style</a:t>
            </a:r>
            <a:endParaRPr lang="en-AU" noProof="0" dirty="0"/>
          </a:p>
        </p:txBody>
      </p:sp>
      <p:sp>
        <p:nvSpPr>
          <p:cNvPr id="3" name="Content Placeholder 2"/>
          <p:cNvSpPr>
            <a:spLocks noGrp="1"/>
          </p:cNvSpPr>
          <p:nvPr>
            <p:ph idx="1" hasCustomPrompt="1"/>
          </p:nvPr>
        </p:nvSpPr>
        <p:spPr>
          <a:xfrm>
            <a:off x="2023259" y="1854000"/>
            <a:ext cx="3223816" cy="4320000"/>
          </a:xfrm>
        </p:spPr>
        <p:txBody>
          <a:bodyPr/>
          <a:lstStyle>
            <a:lvl5pPr>
              <a:defRPr baseline="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p:txBody>
      </p:sp>
      <p:sp>
        <p:nvSpPr>
          <p:cNvPr id="7" name="Picture Placeholder 6"/>
          <p:cNvSpPr>
            <a:spLocks noGrp="1"/>
          </p:cNvSpPr>
          <p:nvPr>
            <p:ph type="pic" sz="quarter" idx="11"/>
          </p:nvPr>
        </p:nvSpPr>
        <p:spPr>
          <a:xfrm>
            <a:off x="5504155" y="1890943"/>
            <a:ext cx="3355760" cy="2512381"/>
          </a:xfrm>
        </p:spPr>
        <p:txBody>
          <a:bodyPr anchor="ctr"/>
          <a:lstStyle>
            <a:lvl1pPr marL="0" indent="0" algn="ctr">
              <a:buNone/>
              <a:defRPr/>
            </a:lvl1pPr>
          </a:lstStyle>
          <a:p>
            <a:r>
              <a:rPr lang="en-US"/>
              <a:t>Click icon to add picture</a:t>
            </a:r>
            <a:endParaRPr lang="en-AU" dirty="0"/>
          </a:p>
        </p:txBody>
      </p:sp>
      <p:sp>
        <p:nvSpPr>
          <p:cNvPr id="9" name="Text Placeholder 8"/>
          <p:cNvSpPr>
            <a:spLocks noGrp="1"/>
          </p:cNvSpPr>
          <p:nvPr>
            <p:ph type="body" sz="quarter" idx="12"/>
          </p:nvPr>
        </p:nvSpPr>
        <p:spPr>
          <a:xfrm>
            <a:off x="2020663" y="850900"/>
            <a:ext cx="6828062" cy="369896"/>
          </a:xfrm>
        </p:spPr>
        <p:txBody>
          <a:bodyPr/>
          <a:lstStyle>
            <a:lvl1pPr marL="0" indent="0">
              <a:spcBef>
                <a:spcPts val="0"/>
              </a:spcBef>
              <a:spcAft>
                <a:spcPts val="0"/>
              </a:spcAft>
              <a:buNone/>
              <a:defRPr sz="2200">
                <a:solidFill>
                  <a:srgbClr val="4F758B"/>
                </a:solidFill>
                <a:latin typeface="Gotham Light" pitchFamily="50" charset="0"/>
                <a:cs typeface="Gotham Light" pitchFamily="50" charset="0"/>
              </a:defRPr>
            </a:lvl1pPr>
            <a:lvl2pPr marL="0" indent="0">
              <a:spcBef>
                <a:spcPts val="0"/>
              </a:spcBef>
              <a:spcAft>
                <a:spcPts val="0"/>
              </a:spcAft>
              <a:buFont typeface="Arial" pitchFamily="34" charset="0"/>
              <a:buNone/>
              <a:defRPr/>
            </a:lvl2pPr>
            <a:lvl3pPr marL="0" indent="0">
              <a:buNone/>
              <a:defRPr/>
            </a:lvl3pPr>
            <a:lvl4pPr marL="0" indent="0">
              <a:buFont typeface="Arial" pitchFamily="34" charset="0"/>
              <a:buNone/>
              <a:defRPr/>
            </a:lvl4pPr>
            <a:lvl5pPr marL="0" indent="0">
              <a:buNone/>
              <a:defRPr/>
            </a:lvl5pPr>
          </a:lstStyle>
          <a:p>
            <a:pPr lvl="0"/>
            <a:r>
              <a:rPr lang="en-US"/>
              <a:t>Edit Master text styles</a:t>
            </a:r>
          </a:p>
        </p:txBody>
      </p:sp>
      <p:sp>
        <p:nvSpPr>
          <p:cNvPr id="6" name="Text Placeholder 3"/>
          <p:cNvSpPr>
            <a:spLocks noGrp="1"/>
          </p:cNvSpPr>
          <p:nvPr>
            <p:ph type="body" sz="quarter" idx="13"/>
          </p:nvPr>
        </p:nvSpPr>
        <p:spPr>
          <a:xfrm>
            <a:off x="280800" y="284400"/>
            <a:ext cx="1606229" cy="1524321"/>
          </a:xfrm>
          <a:custGeom>
            <a:avLst/>
            <a:gdLst>
              <a:gd name="connsiteX0" fmla="*/ 0 w 1606229"/>
              <a:gd name="connsiteY0" fmla="*/ 0 h 1192415"/>
              <a:gd name="connsiteX1" fmla="*/ 267705 w 1606229"/>
              <a:gd name="connsiteY1" fmla="*/ 0 h 1192415"/>
              <a:gd name="connsiteX2" fmla="*/ 267705 w 1606229"/>
              <a:gd name="connsiteY2" fmla="*/ 0 h 1192415"/>
              <a:gd name="connsiteX3" fmla="*/ 669262 w 1606229"/>
              <a:gd name="connsiteY3" fmla="*/ 0 h 1192415"/>
              <a:gd name="connsiteX4" fmla="*/ 1606229 w 1606229"/>
              <a:gd name="connsiteY4" fmla="*/ 0 h 1192415"/>
              <a:gd name="connsiteX5" fmla="*/ 1606229 w 1606229"/>
              <a:gd name="connsiteY5" fmla="*/ 695575 h 1192415"/>
              <a:gd name="connsiteX6" fmla="*/ 1606229 w 1606229"/>
              <a:gd name="connsiteY6" fmla="*/ 695575 h 1192415"/>
              <a:gd name="connsiteX7" fmla="*/ 1606229 w 1606229"/>
              <a:gd name="connsiteY7" fmla="*/ 993679 h 1192415"/>
              <a:gd name="connsiteX8" fmla="*/ 1606229 w 1606229"/>
              <a:gd name="connsiteY8" fmla="*/ 1192415 h 1192415"/>
              <a:gd name="connsiteX9" fmla="*/ 669262 w 1606229"/>
              <a:gd name="connsiteY9" fmla="*/ 1192415 h 1192415"/>
              <a:gd name="connsiteX10" fmla="*/ 677042 w 1606229"/>
              <a:gd name="connsiteY10" fmla="*/ 1521939 h 1192415"/>
              <a:gd name="connsiteX11" fmla="*/ 267705 w 1606229"/>
              <a:gd name="connsiteY11" fmla="*/ 1192415 h 1192415"/>
              <a:gd name="connsiteX12" fmla="*/ 0 w 1606229"/>
              <a:gd name="connsiteY12" fmla="*/ 1192415 h 1192415"/>
              <a:gd name="connsiteX13" fmla="*/ 0 w 1606229"/>
              <a:gd name="connsiteY13" fmla="*/ 993679 h 1192415"/>
              <a:gd name="connsiteX14" fmla="*/ 0 w 1606229"/>
              <a:gd name="connsiteY14" fmla="*/ 695575 h 1192415"/>
              <a:gd name="connsiteX15" fmla="*/ 0 w 1606229"/>
              <a:gd name="connsiteY15" fmla="*/ 695575 h 1192415"/>
              <a:gd name="connsiteX16" fmla="*/ 0 w 1606229"/>
              <a:gd name="connsiteY16" fmla="*/ 0 h 1192415"/>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267705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348667 w 1606229"/>
              <a:gd name="connsiteY11" fmla="*/ 1194796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341523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919294 w 1606229"/>
              <a:gd name="connsiteY9" fmla="*/ 1194796 h 1524321"/>
              <a:gd name="connsiteX10" fmla="*/ 917548 w 1606229"/>
              <a:gd name="connsiteY10" fmla="*/ 1524321 h 1524321"/>
              <a:gd name="connsiteX11" fmla="*/ 341523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6229" h="1524321">
                <a:moveTo>
                  <a:pt x="0" y="0"/>
                </a:moveTo>
                <a:lnTo>
                  <a:pt x="267705" y="0"/>
                </a:lnTo>
                <a:lnTo>
                  <a:pt x="267705" y="0"/>
                </a:lnTo>
                <a:lnTo>
                  <a:pt x="669262" y="0"/>
                </a:lnTo>
                <a:lnTo>
                  <a:pt x="1606229" y="0"/>
                </a:lnTo>
                <a:lnTo>
                  <a:pt x="1606229" y="695575"/>
                </a:lnTo>
                <a:lnTo>
                  <a:pt x="1606229" y="695575"/>
                </a:lnTo>
                <a:lnTo>
                  <a:pt x="1606229" y="993679"/>
                </a:lnTo>
                <a:lnTo>
                  <a:pt x="1606229" y="1192415"/>
                </a:lnTo>
                <a:lnTo>
                  <a:pt x="919294" y="1194796"/>
                </a:lnTo>
                <a:lnTo>
                  <a:pt x="917548" y="1524321"/>
                </a:lnTo>
                <a:lnTo>
                  <a:pt x="341523" y="1192415"/>
                </a:lnTo>
                <a:lnTo>
                  <a:pt x="0" y="1192415"/>
                </a:lnTo>
                <a:lnTo>
                  <a:pt x="0" y="993679"/>
                </a:lnTo>
                <a:lnTo>
                  <a:pt x="0" y="695575"/>
                </a:lnTo>
                <a:lnTo>
                  <a:pt x="0" y="695575"/>
                </a:lnTo>
                <a:lnTo>
                  <a:pt x="0" y="0"/>
                </a:lnTo>
                <a:close/>
              </a:path>
            </a:pathLst>
          </a:custGeom>
          <a:solidFill>
            <a:srgbClr val="63666A"/>
          </a:solidFill>
          <a:ln>
            <a:noFill/>
          </a:ln>
        </p:spPr>
        <p:txBody>
          <a:bodyPr lIns="144000" tIns="126000" rIns="90000" bIns="46800"/>
          <a:lstStyle>
            <a:lvl1pPr marL="0" indent="0">
              <a:lnSpc>
                <a:spcPts val="1200"/>
              </a:lnSpc>
              <a:spcBef>
                <a:spcPts val="0"/>
              </a:spcBef>
              <a:spcAft>
                <a:spcPts val="0"/>
              </a:spcAft>
              <a:buNone/>
              <a:defRPr sz="1050">
                <a:solidFill>
                  <a:schemeClr val="bg1"/>
                </a:solidFill>
                <a:latin typeface="+mj-lt"/>
              </a:defRPr>
            </a:lvl1pPr>
            <a:lvl2pPr marL="0" indent="0">
              <a:lnSpc>
                <a:spcPts val="1200"/>
              </a:lnSpc>
              <a:spcBef>
                <a:spcPts val="0"/>
              </a:spcBef>
              <a:spcAft>
                <a:spcPts val="0"/>
              </a:spcAft>
              <a:buNone/>
              <a:defRPr sz="1050">
                <a:solidFill>
                  <a:schemeClr val="bg1"/>
                </a:solidFill>
                <a:latin typeface="+mj-lt"/>
              </a:defRPr>
            </a:lvl2pPr>
            <a:lvl3pPr marL="0" indent="0">
              <a:lnSpc>
                <a:spcPts val="1200"/>
              </a:lnSpc>
              <a:spcBef>
                <a:spcPts val="0"/>
              </a:spcBef>
              <a:spcAft>
                <a:spcPts val="0"/>
              </a:spcAft>
              <a:buNone/>
              <a:defRPr sz="1050">
                <a:solidFill>
                  <a:schemeClr val="bg1"/>
                </a:solidFill>
                <a:latin typeface="+mj-lt"/>
              </a:defRPr>
            </a:lvl3pPr>
            <a:lvl4pPr marL="0" indent="0">
              <a:lnSpc>
                <a:spcPts val="1200"/>
              </a:lnSpc>
              <a:spcBef>
                <a:spcPts val="0"/>
              </a:spcBef>
              <a:spcAft>
                <a:spcPts val="0"/>
              </a:spcAft>
              <a:buNone/>
              <a:defRPr sz="1050">
                <a:solidFill>
                  <a:schemeClr val="bg1"/>
                </a:solidFill>
                <a:latin typeface="+mj-lt"/>
              </a:defRPr>
            </a:lvl4pPr>
            <a:lvl5pPr marL="0" indent="0">
              <a:lnSpc>
                <a:spcPts val="1200"/>
              </a:lnSpc>
              <a:spcBef>
                <a:spcPts val="0"/>
              </a:spcBef>
              <a:spcAft>
                <a:spcPts val="0"/>
              </a:spcAft>
              <a:buNone/>
              <a:defRPr sz="105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6009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023200" y="356661"/>
            <a:ext cx="6825600" cy="462049"/>
          </a:xfrm>
        </p:spPr>
        <p:txBody>
          <a:bodyPr/>
          <a:lstStyle/>
          <a:p>
            <a:r>
              <a:rPr lang="en-US" noProof="0"/>
              <a:t>Click to edit Master title style</a:t>
            </a:r>
            <a:endParaRPr lang="en-AU" noProof="0" dirty="0"/>
          </a:p>
        </p:txBody>
      </p:sp>
      <p:sp>
        <p:nvSpPr>
          <p:cNvPr id="8" name="Text Placeholder 8"/>
          <p:cNvSpPr>
            <a:spLocks noGrp="1"/>
          </p:cNvSpPr>
          <p:nvPr>
            <p:ph type="body" sz="quarter" idx="12"/>
          </p:nvPr>
        </p:nvSpPr>
        <p:spPr>
          <a:xfrm>
            <a:off x="2020663" y="850900"/>
            <a:ext cx="6828062" cy="369896"/>
          </a:xfrm>
        </p:spPr>
        <p:txBody>
          <a:bodyPr/>
          <a:lstStyle>
            <a:lvl1pPr marL="0" indent="0">
              <a:spcBef>
                <a:spcPts val="0"/>
              </a:spcBef>
              <a:spcAft>
                <a:spcPts val="0"/>
              </a:spcAft>
              <a:buNone/>
              <a:defRPr sz="2200">
                <a:solidFill>
                  <a:srgbClr val="4F758B"/>
                </a:solidFill>
                <a:latin typeface="Gotham Light" pitchFamily="50" charset="0"/>
                <a:cs typeface="Gotham Light" pitchFamily="50" charset="0"/>
              </a:defRPr>
            </a:lvl1pPr>
            <a:lvl2pPr marL="0" indent="0">
              <a:spcBef>
                <a:spcPts val="0"/>
              </a:spcBef>
              <a:spcAft>
                <a:spcPts val="0"/>
              </a:spcAft>
              <a:buFont typeface="Arial" pitchFamily="34" charset="0"/>
              <a:buNone/>
              <a:defRPr/>
            </a:lvl2pPr>
            <a:lvl3pPr marL="0" indent="0">
              <a:buNone/>
              <a:defRPr/>
            </a:lvl3pPr>
            <a:lvl4pPr marL="0" indent="0">
              <a:buFont typeface="Arial" pitchFamily="34" charset="0"/>
              <a:buNone/>
              <a:defRPr/>
            </a:lvl4pPr>
            <a:lvl5pPr marL="0" indent="0">
              <a:buNone/>
              <a:defRPr/>
            </a:lvl5pPr>
          </a:lstStyle>
          <a:p>
            <a:pPr lvl="0"/>
            <a:r>
              <a:rPr lang="en-US"/>
              <a:t>Edit Master text styles</a:t>
            </a:r>
          </a:p>
        </p:txBody>
      </p:sp>
      <p:sp>
        <p:nvSpPr>
          <p:cNvPr id="4" name="Text Placeholder 3"/>
          <p:cNvSpPr>
            <a:spLocks noGrp="1"/>
          </p:cNvSpPr>
          <p:nvPr>
            <p:ph type="body" sz="quarter" idx="13"/>
          </p:nvPr>
        </p:nvSpPr>
        <p:spPr>
          <a:xfrm>
            <a:off x="280800" y="284400"/>
            <a:ext cx="1606229" cy="1524321"/>
          </a:xfrm>
          <a:custGeom>
            <a:avLst/>
            <a:gdLst>
              <a:gd name="connsiteX0" fmla="*/ 0 w 1606229"/>
              <a:gd name="connsiteY0" fmla="*/ 0 h 1192415"/>
              <a:gd name="connsiteX1" fmla="*/ 267705 w 1606229"/>
              <a:gd name="connsiteY1" fmla="*/ 0 h 1192415"/>
              <a:gd name="connsiteX2" fmla="*/ 267705 w 1606229"/>
              <a:gd name="connsiteY2" fmla="*/ 0 h 1192415"/>
              <a:gd name="connsiteX3" fmla="*/ 669262 w 1606229"/>
              <a:gd name="connsiteY3" fmla="*/ 0 h 1192415"/>
              <a:gd name="connsiteX4" fmla="*/ 1606229 w 1606229"/>
              <a:gd name="connsiteY4" fmla="*/ 0 h 1192415"/>
              <a:gd name="connsiteX5" fmla="*/ 1606229 w 1606229"/>
              <a:gd name="connsiteY5" fmla="*/ 695575 h 1192415"/>
              <a:gd name="connsiteX6" fmla="*/ 1606229 w 1606229"/>
              <a:gd name="connsiteY6" fmla="*/ 695575 h 1192415"/>
              <a:gd name="connsiteX7" fmla="*/ 1606229 w 1606229"/>
              <a:gd name="connsiteY7" fmla="*/ 993679 h 1192415"/>
              <a:gd name="connsiteX8" fmla="*/ 1606229 w 1606229"/>
              <a:gd name="connsiteY8" fmla="*/ 1192415 h 1192415"/>
              <a:gd name="connsiteX9" fmla="*/ 669262 w 1606229"/>
              <a:gd name="connsiteY9" fmla="*/ 1192415 h 1192415"/>
              <a:gd name="connsiteX10" fmla="*/ 677042 w 1606229"/>
              <a:gd name="connsiteY10" fmla="*/ 1521939 h 1192415"/>
              <a:gd name="connsiteX11" fmla="*/ 267705 w 1606229"/>
              <a:gd name="connsiteY11" fmla="*/ 1192415 h 1192415"/>
              <a:gd name="connsiteX12" fmla="*/ 0 w 1606229"/>
              <a:gd name="connsiteY12" fmla="*/ 1192415 h 1192415"/>
              <a:gd name="connsiteX13" fmla="*/ 0 w 1606229"/>
              <a:gd name="connsiteY13" fmla="*/ 993679 h 1192415"/>
              <a:gd name="connsiteX14" fmla="*/ 0 w 1606229"/>
              <a:gd name="connsiteY14" fmla="*/ 695575 h 1192415"/>
              <a:gd name="connsiteX15" fmla="*/ 0 w 1606229"/>
              <a:gd name="connsiteY15" fmla="*/ 695575 h 1192415"/>
              <a:gd name="connsiteX16" fmla="*/ 0 w 1606229"/>
              <a:gd name="connsiteY16" fmla="*/ 0 h 1192415"/>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267705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348667 w 1606229"/>
              <a:gd name="connsiteY11" fmla="*/ 1194796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669262 w 1606229"/>
              <a:gd name="connsiteY9" fmla="*/ 1192415 h 1524321"/>
              <a:gd name="connsiteX10" fmla="*/ 917548 w 1606229"/>
              <a:gd name="connsiteY10" fmla="*/ 1524321 h 1524321"/>
              <a:gd name="connsiteX11" fmla="*/ 341523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 name="connsiteX0" fmla="*/ 0 w 1606229"/>
              <a:gd name="connsiteY0" fmla="*/ 0 h 1524321"/>
              <a:gd name="connsiteX1" fmla="*/ 267705 w 1606229"/>
              <a:gd name="connsiteY1" fmla="*/ 0 h 1524321"/>
              <a:gd name="connsiteX2" fmla="*/ 267705 w 1606229"/>
              <a:gd name="connsiteY2" fmla="*/ 0 h 1524321"/>
              <a:gd name="connsiteX3" fmla="*/ 669262 w 1606229"/>
              <a:gd name="connsiteY3" fmla="*/ 0 h 1524321"/>
              <a:gd name="connsiteX4" fmla="*/ 1606229 w 1606229"/>
              <a:gd name="connsiteY4" fmla="*/ 0 h 1524321"/>
              <a:gd name="connsiteX5" fmla="*/ 1606229 w 1606229"/>
              <a:gd name="connsiteY5" fmla="*/ 695575 h 1524321"/>
              <a:gd name="connsiteX6" fmla="*/ 1606229 w 1606229"/>
              <a:gd name="connsiteY6" fmla="*/ 695575 h 1524321"/>
              <a:gd name="connsiteX7" fmla="*/ 1606229 w 1606229"/>
              <a:gd name="connsiteY7" fmla="*/ 993679 h 1524321"/>
              <a:gd name="connsiteX8" fmla="*/ 1606229 w 1606229"/>
              <a:gd name="connsiteY8" fmla="*/ 1192415 h 1524321"/>
              <a:gd name="connsiteX9" fmla="*/ 919294 w 1606229"/>
              <a:gd name="connsiteY9" fmla="*/ 1194796 h 1524321"/>
              <a:gd name="connsiteX10" fmla="*/ 917548 w 1606229"/>
              <a:gd name="connsiteY10" fmla="*/ 1524321 h 1524321"/>
              <a:gd name="connsiteX11" fmla="*/ 341523 w 1606229"/>
              <a:gd name="connsiteY11" fmla="*/ 1192415 h 1524321"/>
              <a:gd name="connsiteX12" fmla="*/ 0 w 1606229"/>
              <a:gd name="connsiteY12" fmla="*/ 1192415 h 1524321"/>
              <a:gd name="connsiteX13" fmla="*/ 0 w 1606229"/>
              <a:gd name="connsiteY13" fmla="*/ 993679 h 1524321"/>
              <a:gd name="connsiteX14" fmla="*/ 0 w 1606229"/>
              <a:gd name="connsiteY14" fmla="*/ 695575 h 1524321"/>
              <a:gd name="connsiteX15" fmla="*/ 0 w 1606229"/>
              <a:gd name="connsiteY15" fmla="*/ 695575 h 1524321"/>
              <a:gd name="connsiteX16" fmla="*/ 0 w 1606229"/>
              <a:gd name="connsiteY16" fmla="*/ 0 h 152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6229" h="1524321">
                <a:moveTo>
                  <a:pt x="0" y="0"/>
                </a:moveTo>
                <a:lnTo>
                  <a:pt x="267705" y="0"/>
                </a:lnTo>
                <a:lnTo>
                  <a:pt x="267705" y="0"/>
                </a:lnTo>
                <a:lnTo>
                  <a:pt x="669262" y="0"/>
                </a:lnTo>
                <a:lnTo>
                  <a:pt x="1606229" y="0"/>
                </a:lnTo>
                <a:lnTo>
                  <a:pt x="1606229" y="695575"/>
                </a:lnTo>
                <a:lnTo>
                  <a:pt x="1606229" y="695575"/>
                </a:lnTo>
                <a:lnTo>
                  <a:pt x="1606229" y="993679"/>
                </a:lnTo>
                <a:lnTo>
                  <a:pt x="1606229" y="1192415"/>
                </a:lnTo>
                <a:lnTo>
                  <a:pt x="919294" y="1194796"/>
                </a:lnTo>
                <a:lnTo>
                  <a:pt x="917548" y="1524321"/>
                </a:lnTo>
                <a:lnTo>
                  <a:pt x="341523" y="1192415"/>
                </a:lnTo>
                <a:lnTo>
                  <a:pt x="0" y="1192415"/>
                </a:lnTo>
                <a:lnTo>
                  <a:pt x="0" y="993679"/>
                </a:lnTo>
                <a:lnTo>
                  <a:pt x="0" y="695575"/>
                </a:lnTo>
                <a:lnTo>
                  <a:pt x="0" y="695575"/>
                </a:lnTo>
                <a:lnTo>
                  <a:pt x="0" y="0"/>
                </a:lnTo>
                <a:close/>
              </a:path>
            </a:pathLst>
          </a:custGeom>
          <a:solidFill>
            <a:srgbClr val="63666A"/>
          </a:solidFill>
          <a:ln>
            <a:noFill/>
          </a:ln>
        </p:spPr>
        <p:txBody>
          <a:bodyPr lIns="144000" tIns="126000" rIns="90000" bIns="46800"/>
          <a:lstStyle>
            <a:lvl1pPr marL="0" indent="0">
              <a:lnSpc>
                <a:spcPts val="1200"/>
              </a:lnSpc>
              <a:spcBef>
                <a:spcPts val="0"/>
              </a:spcBef>
              <a:spcAft>
                <a:spcPts val="0"/>
              </a:spcAft>
              <a:buNone/>
              <a:defRPr sz="1050">
                <a:solidFill>
                  <a:schemeClr val="bg1"/>
                </a:solidFill>
                <a:latin typeface="+mj-lt"/>
              </a:defRPr>
            </a:lvl1pPr>
            <a:lvl2pPr marL="0" indent="0">
              <a:lnSpc>
                <a:spcPts val="1200"/>
              </a:lnSpc>
              <a:spcBef>
                <a:spcPts val="0"/>
              </a:spcBef>
              <a:spcAft>
                <a:spcPts val="0"/>
              </a:spcAft>
              <a:buNone/>
              <a:defRPr sz="1050">
                <a:solidFill>
                  <a:schemeClr val="bg1"/>
                </a:solidFill>
                <a:latin typeface="+mj-lt"/>
              </a:defRPr>
            </a:lvl2pPr>
            <a:lvl3pPr marL="0" indent="0">
              <a:lnSpc>
                <a:spcPts val="1200"/>
              </a:lnSpc>
              <a:spcBef>
                <a:spcPts val="0"/>
              </a:spcBef>
              <a:spcAft>
                <a:spcPts val="0"/>
              </a:spcAft>
              <a:buNone/>
              <a:defRPr sz="1050">
                <a:solidFill>
                  <a:schemeClr val="bg1"/>
                </a:solidFill>
                <a:latin typeface="+mj-lt"/>
              </a:defRPr>
            </a:lvl3pPr>
            <a:lvl4pPr marL="0" indent="0">
              <a:lnSpc>
                <a:spcPts val="1200"/>
              </a:lnSpc>
              <a:spcBef>
                <a:spcPts val="0"/>
              </a:spcBef>
              <a:spcAft>
                <a:spcPts val="0"/>
              </a:spcAft>
              <a:buNone/>
              <a:defRPr sz="1050">
                <a:solidFill>
                  <a:schemeClr val="bg1"/>
                </a:solidFill>
                <a:latin typeface="+mj-lt"/>
              </a:defRPr>
            </a:lvl4pPr>
            <a:lvl5pPr marL="0" indent="0">
              <a:lnSpc>
                <a:spcPts val="1200"/>
              </a:lnSpc>
              <a:spcBef>
                <a:spcPts val="0"/>
              </a:spcBef>
              <a:spcAft>
                <a:spcPts val="0"/>
              </a:spcAft>
              <a:buNone/>
              <a:defRPr sz="105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sclaimer">
    <p:bg>
      <p:bgPr>
        <a:solidFill>
          <a:srgbClr val="B7C9D3"/>
        </a:solidFill>
        <a:effectLst/>
      </p:bgPr>
    </p:bg>
    <p:spTree>
      <p:nvGrpSpPr>
        <p:cNvPr id="1" name=""/>
        <p:cNvGrpSpPr/>
        <p:nvPr/>
      </p:nvGrpSpPr>
      <p:grpSpPr>
        <a:xfrm>
          <a:off x="0" y="0"/>
          <a:ext cx="0" cy="0"/>
          <a:chOff x="0" y="0"/>
          <a:chExt cx="0" cy="0"/>
        </a:xfrm>
      </p:grpSpPr>
      <p:sp>
        <p:nvSpPr>
          <p:cNvPr id="2" name="TextBox 1"/>
          <p:cNvSpPr txBox="1"/>
          <p:nvPr userDrawn="1"/>
        </p:nvSpPr>
        <p:spPr>
          <a:xfrm>
            <a:off x="280800" y="5505980"/>
            <a:ext cx="6451440" cy="1091372"/>
          </a:xfrm>
          <a:prstGeom prst="rect">
            <a:avLst/>
          </a:prstGeom>
          <a:noFill/>
        </p:spPr>
        <p:txBody>
          <a:bodyPr wrap="square" lIns="0" tIns="0" rIns="0" bIns="0" rtlCol="0" anchor="b">
            <a:noAutofit/>
          </a:bodyPr>
          <a:lstStyle/>
          <a:p>
            <a:r>
              <a:rPr lang="en-AU" sz="700" dirty="0"/>
              <a:t>This presentation may contain information that relates to the regulation of workers compensation insurance, motor accident third party (CTP) insurance and home building compensation in NSW. It may include details of some of your obligations under the various schemes that the State Insurance Regulatory Authority (SIRA) administers. However to ensure you comply with your legal obligations you must refer to the appropriate legislation as currently in force. Up to date legislation can be found at the NSW Legislation website legislation.nsw.gov.au.</a:t>
            </a:r>
          </a:p>
          <a:p>
            <a:endParaRPr lang="en-AU" sz="700" dirty="0"/>
          </a:p>
          <a:p>
            <a:r>
              <a:rPr lang="en-AU" sz="700" dirty="0"/>
              <a:t>This presentation does not represent a comprehensive statement of the law as it applies to particular problems or to individuals, or as a substitute for legal advice. You should seek independent legal advice if you need assistance on the application of the law to your situation. </a:t>
            </a:r>
          </a:p>
          <a:p>
            <a:endParaRPr lang="en-AU" sz="700" dirty="0"/>
          </a:p>
          <a:p>
            <a:r>
              <a:rPr lang="en-AU" sz="700" dirty="0"/>
              <a:t>This material may be displayed, printed and reproduced without amendment for personal, in-house or non-commercial use.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8314" y="5517352"/>
            <a:ext cx="1024166" cy="1080000"/>
          </a:xfrm>
          <a:prstGeom prst="rect">
            <a:avLst/>
          </a:prstGeom>
        </p:spPr>
      </p:pic>
    </p:spTree>
    <p:extLst>
      <p:ext uri="{BB962C8B-B14F-4D97-AF65-F5344CB8AC3E}">
        <p14:creationId xmlns:p14="http://schemas.microsoft.com/office/powerpoint/2010/main" val="314529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23200" y="356661"/>
            <a:ext cx="6825600" cy="1152000"/>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2023259" y="1853981"/>
            <a:ext cx="6825600" cy="421005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 </a:t>
            </a:r>
          </a:p>
          <a:p>
            <a:pPr lvl="2"/>
            <a:r>
              <a:rPr lang="en-AU" noProof="0" dirty="0"/>
              <a:t>Third level</a:t>
            </a:r>
          </a:p>
          <a:p>
            <a:pPr lvl="3"/>
            <a:r>
              <a:rPr lang="en-AU" noProof="0" dirty="0"/>
              <a:t>Fourth level</a:t>
            </a:r>
          </a:p>
        </p:txBody>
      </p:sp>
      <p:cxnSp>
        <p:nvCxnSpPr>
          <p:cNvPr id="10" name="Straight Connector 9"/>
          <p:cNvCxnSpPr/>
          <p:nvPr/>
        </p:nvCxnSpPr>
        <p:spPr>
          <a:xfrm>
            <a:off x="2023200" y="279486"/>
            <a:ext cx="6825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76429" y="6573600"/>
            <a:ext cx="86160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0800" y="5877272"/>
            <a:ext cx="504056" cy="531536"/>
          </a:xfrm>
          <a:prstGeom prst="rect">
            <a:avLst/>
          </a:prstGeom>
        </p:spPr>
      </p:pic>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6" r:id="rId6"/>
    <p:sldLayoutId id="2147483665" r:id="rId7"/>
  </p:sldLayoutIdLst>
  <p:hf hdr="0" ftr="0" dt="0"/>
  <p:txStyles>
    <p:titleStyle>
      <a:lvl1pPr algn="l" defTabSz="914400" rtl="0" eaLnBrk="1" latinLnBrk="0" hangingPunct="1">
        <a:spcBef>
          <a:spcPct val="0"/>
        </a:spcBef>
        <a:buNone/>
        <a:defRPr sz="3100" kern="1200">
          <a:solidFill>
            <a:srgbClr val="4F758B"/>
          </a:solidFill>
          <a:latin typeface="+mj-lt"/>
          <a:ea typeface="+mj-ea"/>
          <a:cs typeface="Arial" pitchFamily="34" charset="0"/>
        </a:defRPr>
      </a:lvl1pPr>
    </p:titleStyle>
    <p:bodyStyle>
      <a:lvl1pPr marL="180000" indent="-180000" algn="l" defTabSz="914400" rtl="0" eaLnBrk="1" latinLnBrk="0" hangingPunct="1">
        <a:spcBef>
          <a:spcPts val="500"/>
        </a:spcBef>
        <a:spcAft>
          <a:spcPts val="500"/>
        </a:spcAft>
        <a:buFont typeface="Arial" pitchFamily="34" charset="0"/>
        <a:buChar char="•"/>
        <a:defRPr sz="2200" kern="1200" cap="none" baseline="0">
          <a:solidFill>
            <a:schemeClr val="tx2"/>
          </a:solidFill>
          <a:latin typeface="+mn-lt"/>
          <a:ea typeface="+mn-ea"/>
          <a:cs typeface="Arial" pitchFamily="34" charset="0"/>
        </a:defRPr>
      </a:lvl1pPr>
      <a:lvl2pPr marL="360000" indent="-180000" algn="l" defTabSz="914400" rtl="0" eaLnBrk="1" latinLnBrk="0" hangingPunct="1">
        <a:spcBef>
          <a:spcPts val="500"/>
        </a:spcBef>
        <a:spcAft>
          <a:spcPts val="500"/>
        </a:spcAft>
        <a:buFont typeface="Arial" pitchFamily="34" charset="0"/>
        <a:buChar char="•"/>
        <a:defRPr sz="2100" kern="1200">
          <a:solidFill>
            <a:schemeClr val="tx2"/>
          </a:solidFill>
          <a:latin typeface="+mn-lt"/>
          <a:ea typeface="+mn-ea"/>
          <a:cs typeface="Arial" pitchFamily="34" charset="0"/>
        </a:defRPr>
      </a:lvl2pPr>
      <a:lvl3pPr marL="540000" indent="-180000" algn="l" defTabSz="914400" rtl="0" eaLnBrk="1" latinLnBrk="0" hangingPunct="1">
        <a:spcBef>
          <a:spcPts val="500"/>
        </a:spcBef>
        <a:spcAft>
          <a:spcPts val="500"/>
        </a:spcAft>
        <a:buFont typeface="Arial" pitchFamily="34" charset="0"/>
        <a:buChar char="•"/>
        <a:defRPr sz="1800" kern="1200" cap="none" baseline="0">
          <a:solidFill>
            <a:schemeClr val="tx2"/>
          </a:solidFill>
          <a:latin typeface="+mn-lt"/>
          <a:ea typeface="+mn-ea"/>
          <a:cs typeface="Arial" pitchFamily="34" charset="0"/>
        </a:defRPr>
      </a:lvl3pPr>
      <a:lvl4pPr marL="720000" indent="-180000" algn="l" defTabSz="914400" rtl="0" eaLnBrk="1" latinLnBrk="0" hangingPunct="1">
        <a:spcBef>
          <a:spcPts val="500"/>
        </a:spcBef>
        <a:spcAft>
          <a:spcPts val="500"/>
        </a:spcAft>
        <a:buFont typeface="Arial" pitchFamily="34" charset="0"/>
        <a:buChar char="•"/>
        <a:defRPr sz="1500" kern="1200">
          <a:solidFill>
            <a:schemeClr val="tx2"/>
          </a:solidFill>
          <a:latin typeface="+mn-lt"/>
          <a:ea typeface="+mn-ea"/>
          <a:cs typeface="Arial" pitchFamily="34" charset="0"/>
        </a:defRPr>
      </a:lvl4pPr>
      <a:lvl5pPr marL="720000" indent="-180000" algn="l" defTabSz="914400" rtl="0" eaLnBrk="1" latinLnBrk="0" hangingPunct="1">
        <a:spcBef>
          <a:spcPts val="1000"/>
        </a:spcBef>
        <a:spcAft>
          <a:spcPts val="800"/>
        </a:spcAft>
        <a:buFont typeface="Arial" pitchFamily="34" charset="0"/>
        <a:buChar char="•"/>
        <a:defRPr sz="1500" kern="1200" cap="none" baseline="0">
          <a:solidFill>
            <a:schemeClr val="tx2"/>
          </a:solidFill>
          <a:latin typeface="+mn-lt"/>
          <a:ea typeface="+mn-ea"/>
          <a:cs typeface="Arial" pitchFamily="34" charset="0"/>
        </a:defRPr>
      </a:lvl5pPr>
      <a:lvl6pPr marL="720000" indent="-180000" algn="l" defTabSz="914400" rtl="0" eaLnBrk="1" latinLnBrk="0" hangingPunct="1">
        <a:spcBef>
          <a:spcPts val="1000"/>
        </a:spcBef>
        <a:spcAft>
          <a:spcPts val="800"/>
        </a:spcAft>
        <a:buFont typeface="Arial" pitchFamily="34" charset="0"/>
        <a:buChar char="•"/>
        <a:defRPr sz="1500" kern="1200">
          <a:solidFill>
            <a:schemeClr val="tx2"/>
          </a:solidFill>
          <a:latin typeface="+mn-lt"/>
          <a:ea typeface="+mn-ea"/>
          <a:cs typeface="Arial" pitchFamily="34" charset="0"/>
        </a:defRPr>
      </a:lvl6pPr>
      <a:lvl7pPr marL="720000" indent="-180000" algn="l" defTabSz="914400" rtl="0" eaLnBrk="1" latinLnBrk="0" hangingPunct="1">
        <a:spcBef>
          <a:spcPts val="1000"/>
        </a:spcBef>
        <a:spcAft>
          <a:spcPts val="800"/>
        </a:spcAft>
        <a:buFont typeface="Arial" pitchFamily="34" charset="0"/>
        <a:buChar char="•"/>
        <a:defRPr sz="1500" kern="1200">
          <a:solidFill>
            <a:schemeClr val="tx2"/>
          </a:solidFill>
          <a:latin typeface="+mn-lt"/>
          <a:ea typeface="+mn-ea"/>
          <a:cs typeface="Arial" pitchFamily="34" charset="0"/>
        </a:defRPr>
      </a:lvl7pPr>
      <a:lvl8pPr marL="720000" indent="-180000" algn="l" defTabSz="914400" rtl="0" eaLnBrk="1" latinLnBrk="0" hangingPunct="1">
        <a:spcBef>
          <a:spcPts val="1000"/>
        </a:spcBef>
        <a:spcAft>
          <a:spcPts val="800"/>
        </a:spcAft>
        <a:buFont typeface="Arial" pitchFamily="34" charset="0"/>
        <a:buChar char="•"/>
        <a:defRPr sz="1500" kern="1200">
          <a:solidFill>
            <a:schemeClr val="tx2"/>
          </a:solidFill>
          <a:latin typeface="+mn-lt"/>
          <a:ea typeface="+mn-ea"/>
          <a:cs typeface="Arial" pitchFamily="34" charset="0"/>
        </a:defRPr>
      </a:lvl8pPr>
      <a:lvl9pPr marL="720000" indent="-180000" algn="l" defTabSz="914400" rtl="0" eaLnBrk="1" latinLnBrk="0" hangingPunct="1">
        <a:spcBef>
          <a:spcPts val="1000"/>
        </a:spcBef>
        <a:spcAft>
          <a:spcPts val="800"/>
        </a:spcAft>
        <a:buFont typeface="Arial" pitchFamily="34" charset="0"/>
        <a:buChar char="•"/>
        <a:defRPr sz="1500" kern="1200">
          <a:solidFill>
            <a:schemeClr val="tx2"/>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280988" y="284163"/>
            <a:ext cx="8578850" cy="4195763"/>
          </a:xfrm>
          <a:custGeom>
            <a:avLst/>
            <a:gdLst>
              <a:gd name="T0" fmla="*/ 0 w 5404"/>
              <a:gd name="T1" fmla="*/ 0 h 2643"/>
              <a:gd name="T2" fmla="*/ 0 w 5404"/>
              <a:gd name="T3" fmla="*/ 2120 h 2643"/>
              <a:gd name="T4" fmla="*/ 3945 w 5404"/>
              <a:gd name="T5" fmla="*/ 2120 h 2643"/>
              <a:gd name="T6" fmla="*/ 3945 w 5404"/>
              <a:gd name="T7" fmla="*/ 2643 h 2643"/>
              <a:gd name="T8" fmla="*/ 4857 w 5404"/>
              <a:gd name="T9" fmla="*/ 2120 h 2643"/>
              <a:gd name="T10" fmla="*/ 5404 w 5404"/>
              <a:gd name="T11" fmla="*/ 2120 h 2643"/>
              <a:gd name="T12" fmla="*/ 5404 w 5404"/>
              <a:gd name="T13" fmla="*/ 0 h 2643"/>
              <a:gd name="T14" fmla="*/ 0 w 5404"/>
              <a:gd name="T15" fmla="*/ 0 h 2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4" h="2643">
                <a:moveTo>
                  <a:pt x="0" y="0"/>
                </a:moveTo>
                <a:lnTo>
                  <a:pt x="0" y="2120"/>
                </a:lnTo>
                <a:lnTo>
                  <a:pt x="3945" y="2120"/>
                </a:lnTo>
                <a:lnTo>
                  <a:pt x="3945" y="2643"/>
                </a:lnTo>
                <a:lnTo>
                  <a:pt x="4857" y="2120"/>
                </a:lnTo>
                <a:lnTo>
                  <a:pt x="5404" y="2120"/>
                </a:lnTo>
                <a:lnTo>
                  <a:pt x="5404" y="0"/>
                </a:lnTo>
                <a:lnTo>
                  <a:pt x="0" y="0"/>
                </a:lnTo>
                <a:close/>
              </a:path>
            </a:pathLst>
          </a:custGeom>
          <a:solidFill>
            <a:srgbClr val="0070C0">
              <a:alpha val="98824"/>
            </a:srgbClr>
          </a:solidFill>
          <a:ln>
            <a:noFill/>
          </a:ln>
        </p:spPr>
        <p:txBody>
          <a:bodyPr vert="horz" wrap="square" lIns="144000" tIns="180000" rIns="91440" bIns="45720" numCol="1" anchor="t" anchorCtr="0" compatLnSpc="1">
            <a:prstTxWarp prst="textNoShape">
              <a:avLst/>
            </a:prstTxWarp>
          </a:bodyPr>
          <a:lstStyle/>
          <a:p>
            <a:pPr algn="ctr">
              <a:lnSpc>
                <a:spcPts val="3500"/>
              </a:lnSpc>
            </a:pPr>
            <a:endParaRPr lang="en-AU" sz="4000" dirty="0">
              <a:solidFill>
                <a:schemeClr val="bg1"/>
              </a:solidFill>
              <a:latin typeface="+mj-lt"/>
            </a:endParaRPr>
          </a:p>
          <a:p>
            <a:pPr algn="ctr">
              <a:lnSpc>
                <a:spcPts val="3500"/>
              </a:lnSpc>
            </a:pPr>
            <a:r>
              <a:rPr lang="en-AU" sz="4000" dirty="0">
                <a:solidFill>
                  <a:schemeClr val="bg1"/>
                </a:solidFill>
                <a:latin typeface="+mj-lt"/>
              </a:rPr>
              <a:t>Data Modernisation Program Update</a:t>
            </a:r>
          </a:p>
          <a:p>
            <a:pPr algn="ctr">
              <a:lnSpc>
                <a:spcPts val="3500"/>
              </a:lnSpc>
            </a:pPr>
            <a:endParaRPr lang="en-AU" sz="4000" dirty="0">
              <a:solidFill>
                <a:schemeClr val="bg1"/>
              </a:solidFill>
              <a:latin typeface="+mj-lt"/>
            </a:endParaRPr>
          </a:p>
          <a:p>
            <a:pPr algn="ctr">
              <a:lnSpc>
                <a:spcPts val="3500"/>
              </a:lnSpc>
            </a:pPr>
            <a:r>
              <a:rPr lang="en-AU" sz="4000" dirty="0">
                <a:solidFill>
                  <a:schemeClr val="bg1"/>
                </a:solidFill>
                <a:latin typeface="+mj-lt"/>
              </a:rPr>
              <a:t>SIA Presentation</a:t>
            </a:r>
          </a:p>
          <a:p>
            <a:pPr algn="ctr">
              <a:lnSpc>
                <a:spcPts val="3500"/>
              </a:lnSpc>
            </a:pPr>
            <a:endParaRPr lang="en-AU" sz="4000" dirty="0">
              <a:solidFill>
                <a:schemeClr val="bg1"/>
              </a:solidFill>
              <a:latin typeface="+mj-lt"/>
            </a:endParaRPr>
          </a:p>
          <a:p>
            <a:pPr algn="ctr">
              <a:lnSpc>
                <a:spcPts val="3500"/>
              </a:lnSpc>
            </a:pPr>
            <a:r>
              <a:rPr lang="en-AU" sz="4000" dirty="0">
                <a:solidFill>
                  <a:schemeClr val="bg1"/>
                </a:solidFill>
                <a:latin typeface="+mj-lt"/>
              </a:rPr>
              <a:t> Thursday, 3 September 2020</a:t>
            </a:r>
          </a:p>
        </p:txBody>
      </p:sp>
      <p:sp>
        <p:nvSpPr>
          <p:cNvPr id="7" name="Freeform 6"/>
          <p:cNvSpPr>
            <a:spLocks/>
          </p:cNvSpPr>
          <p:nvPr/>
        </p:nvSpPr>
        <p:spPr bwMode="auto">
          <a:xfrm>
            <a:off x="5618163" y="4479925"/>
            <a:ext cx="3241675" cy="1681163"/>
          </a:xfrm>
          <a:custGeom>
            <a:avLst/>
            <a:gdLst>
              <a:gd name="T0" fmla="*/ 219 w 2042"/>
              <a:gd name="T1" fmla="*/ 210 h 1059"/>
              <a:gd name="T2" fmla="*/ 0 w 2042"/>
              <a:gd name="T3" fmla="*/ 210 h 1059"/>
              <a:gd name="T4" fmla="*/ 0 w 2042"/>
              <a:gd name="T5" fmla="*/ 1059 h 1059"/>
              <a:gd name="T6" fmla="*/ 2042 w 2042"/>
              <a:gd name="T7" fmla="*/ 1059 h 1059"/>
              <a:gd name="T8" fmla="*/ 2042 w 2042"/>
              <a:gd name="T9" fmla="*/ 210 h 1059"/>
              <a:gd name="T10" fmla="*/ 583 w 2042"/>
              <a:gd name="T11" fmla="*/ 210 h 1059"/>
              <a:gd name="T12" fmla="*/ 583 w 2042"/>
              <a:gd name="T13" fmla="*/ 0 h 1059"/>
              <a:gd name="T14" fmla="*/ 219 w 2042"/>
              <a:gd name="T15" fmla="*/ 21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2" h="1059">
                <a:moveTo>
                  <a:pt x="219" y="210"/>
                </a:moveTo>
                <a:lnTo>
                  <a:pt x="0" y="210"/>
                </a:lnTo>
                <a:lnTo>
                  <a:pt x="0" y="1059"/>
                </a:lnTo>
                <a:lnTo>
                  <a:pt x="2042" y="1059"/>
                </a:lnTo>
                <a:lnTo>
                  <a:pt x="2042" y="210"/>
                </a:lnTo>
                <a:lnTo>
                  <a:pt x="583" y="210"/>
                </a:lnTo>
                <a:lnTo>
                  <a:pt x="583" y="0"/>
                </a:lnTo>
                <a:lnTo>
                  <a:pt x="219" y="210"/>
                </a:lnTo>
                <a:close/>
              </a:path>
            </a:pathLst>
          </a:custGeom>
          <a:solidFill>
            <a:schemeClr val="bg1"/>
          </a:solidFill>
          <a:ln>
            <a:noFill/>
          </a:ln>
        </p:spPr>
        <p:txBody>
          <a:bodyPr vert="horz" wrap="square" lIns="144000" tIns="475200" rIns="91440" bIns="45720" numCol="1" anchor="t" anchorCtr="0" compatLnSpc="1">
            <a:prstTxWarp prst="textNoShape">
              <a:avLst/>
            </a:prstTxWarp>
          </a:bodyPr>
          <a:lstStyle/>
          <a:p>
            <a:pPr>
              <a:lnSpc>
                <a:spcPts val="1900"/>
              </a:lnSpc>
            </a:pPr>
            <a:r>
              <a:rPr lang="en-AU" sz="2000" dirty="0">
                <a:solidFill>
                  <a:schemeClr val="tx2"/>
                </a:solidFill>
                <a:latin typeface="+mj-lt"/>
              </a:rPr>
              <a:t>State Insurance Regulatory Authority</a:t>
            </a:r>
          </a:p>
        </p:txBody>
      </p:sp>
      <p:sp>
        <p:nvSpPr>
          <p:cNvPr id="9" name="TextBox 8"/>
          <p:cNvSpPr txBox="1"/>
          <p:nvPr/>
        </p:nvSpPr>
        <p:spPr>
          <a:xfrm>
            <a:off x="5760000" y="5795154"/>
            <a:ext cx="2834578" cy="270029"/>
          </a:xfrm>
          <a:prstGeom prst="rect">
            <a:avLst/>
          </a:prstGeom>
          <a:noFill/>
        </p:spPr>
        <p:txBody>
          <a:bodyPr wrap="square" lIns="0" tIns="0" rIns="0" bIns="0" rtlCol="0" anchor="b">
            <a:noAutofit/>
          </a:bodyPr>
          <a:lstStyle/>
          <a:p>
            <a:r>
              <a:rPr lang="en-AU" sz="2000" dirty="0"/>
              <a:t>sira.nsw.gov.au</a:t>
            </a:r>
          </a:p>
        </p:txBody>
      </p:sp>
    </p:spTree>
    <p:extLst>
      <p:ext uri="{BB962C8B-B14F-4D97-AF65-F5344CB8AC3E}">
        <p14:creationId xmlns:p14="http://schemas.microsoft.com/office/powerpoint/2010/main" val="174595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83568" y="2060849"/>
            <a:ext cx="8165291" cy="3744416"/>
          </a:xfrm>
        </p:spPr>
        <p:txBody>
          <a:bodyPr/>
          <a:lstStyle/>
          <a:p>
            <a:r>
              <a:rPr lang="en-AU" dirty="0"/>
              <a:t>C:2.5.18 Date of service / Service start date</a:t>
            </a:r>
          </a:p>
          <a:p>
            <a:r>
              <a:rPr lang="en-AU" dirty="0"/>
              <a:t>C: 2.5.24 Service end date</a:t>
            </a:r>
          </a:p>
          <a:p>
            <a:r>
              <a:rPr lang="en-AU" dirty="0"/>
              <a:t>C: 2.7.13 PIAWE decision date</a:t>
            </a:r>
          </a:p>
          <a:p>
            <a:r>
              <a:rPr lang="en-AU" dirty="0"/>
              <a:t>C: 2.7.14 PIAWE decision type </a:t>
            </a:r>
          </a:p>
          <a:p>
            <a:r>
              <a:rPr lang="en-AU" dirty="0"/>
              <a:t>Payment Validation methods</a:t>
            </a:r>
          </a:p>
          <a:p>
            <a:endParaRPr lang="en-AU" dirty="0"/>
          </a:p>
          <a:p>
            <a:pPr marL="0" indent="0">
              <a:buNone/>
            </a:pPr>
            <a:r>
              <a:rPr lang="en-AU" dirty="0"/>
              <a:t>These data items and changes are included in ODIN</a:t>
            </a:r>
          </a:p>
        </p:txBody>
      </p:sp>
      <p:sp>
        <p:nvSpPr>
          <p:cNvPr id="9" name="Title 8"/>
          <p:cNvSpPr>
            <a:spLocks noGrp="1"/>
          </p:cNvSpPr>
          <p:nvPr>
            <p:ph type="title"/>
          </p:nvPr>
        </p:nvSpPr>
        <p:spPr/>
        <p:txBody>
          <a:bodyPr/>
          <a:lstStyle/>
          <a:p>
            <a:r>
              <a:rPr lang="en-AU" dirty="0"/>
              <a:t>WCIDRR Changes Cancelled </a:t>
            </a:r>
          </a:p>
        </p:txBody>
      </p:sp>
      <p:sp>
        <p:nvSpPr>
          <p:cNvPr id="5" name="Text Placeholder 4"/>
          <p:cNvSpPr>
            <a:spLocks noGrp="1"/>
          </p:cNvSpPr>
          <p:nvPr>
            <p:ph type="body" sz="quarter" idx="13"/>
          </p:nvPr>
        </p:nvSpPr>
        <p:spPr/>
        <p:txBody>
          <a:bodyPr/>
          <a:lstStyle/>
          <a:p>
            <a:r>
              <a:rPr lang="en-US" sz="1200" dirty="0"/>
              <a:t>Data Modernisation Program SIA Presentation</a:t>
            </a:r>
          </a:p>
          <a:p>
            <a:endParaRPr lang="en-AU" dirty="0"/>
          </a:p>
          <a:p>
            <a:pPr>
              <a:lnSpc>
                <a:spcPct val="100000"/>
              </a:lnSpc>
            </a:pPr>
            <a:r>
              <a:rPr lang="en-AU" dirty="0"/>
              <a:t>3 September 2020</a:t>
            </a:r>
          </a:p>
        </p:txBody>
      </p:sp>
      <p:sp>
        <p:nvSpPr>
          <p:cNvPr id="3" name="Text Placeholder 2">
            <a:extLst>
              <a:ext uri="{FF2B5EF4-FFF2-40B4-BE49-F238E27FC236}">
                <a16:creationId xmlns:a16="http://schemas.microsoft.com/office/drawing/2014/main" id="{A423D050-0A30-44D0-BCD7-27EF8C85C88B}"/>
              </a:ext>
            </a:extLst>
          </p:cNvPr>
          <p:cNvSpPr>
            <a:spLocks noGrp="1"/>
          </p:cNvSpPr>
          <p:nvPr>
            <p:ph type="body" sz="quarter" idx="12"/>
          </p:nvPr>
        </p:nvSpPr>
        <p:spPr/>
        <p:txBody>
          <a:bodyPr/>
          <a:lstStyle/>
          <a:p>
            <a:r>
              <a:rPr lang="en-AU" dirty="0"/>
              <a:t>Current Submission Process</a:t>
            </a:r>
          </a:p>
        </p:txBody>
      </p:sp>
    </p:spTree>
    <p:extLst>
      <p:ext uri="{BB962C8B-B14F-4D97-AF65-F5344CB8AC3E}">
        <p14:creationId xmlns:p14="http://schemas.microsoft.com/office/powerpoint/2010/main" val="118256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83568" y="2060849"/>
            <a:ext cx="8165291" cy="3744416"/>
          </a:xfrm>
        </p:spPr>
        <p:txBody>
          <a:bodyPr/>
          <a:lstStyle/>
          <a:p>
            <a:pPr marL="0" indent="0">
              <a:spcBef>
                <a:spcPts val="0"/>
              </a:spcBef>
              <a:spcAft>
                <a:spcPts val="0"/>
              </a:spcAft>
              <a:buNone/>
            </a:pPr>
            <a:r>
              <a:rPr lang="en-AU" b="1" dirty="0"/>
              <a:t>September 2020</a:t>
            </a:r>
          </a:p>
          <a:p>
            <a:pPr>
              <a:spcBef>
                <a:spcPts val="0"/>
              </a:spcBef>
              <a:spcAft>
                <a:spcPts val="0"/>
              </a:spcAft>
            </a:pPr>
            <a:r>
              <a:rPr lang="en-AU" dirty="0"/>
              <a:t>Draft WCIDRR, JSON Schema, updated FAQ</a:t>
            </a:r>
          </a:p>
          <a:p>
            <a:pPr marL="0" indent="0">
              <a:spcBef>
                <a:spcPts val="0"/>
              </a:spcBef>
              <a:spcAft>
                <a:spcPts val="0"/>
              </a:spcAft>
              <a:buNone/>
            </a:pPr>
            <a:endParaRPr lang="en-AU" dirty="0"/>
          </a:p>
          <a:p>
            <a:pPr marL="0" indent="0">
              <a:spcBef>
                <a:spcPts val="0"/>
              </a:spcBef>
              <a:spcAft>
                <a:spcPts val="0"/>
              </a:spcAft>
              <a:buNone/>
            </a:pPr>
            <a:r>
              <a:rPr lang="en-AU" b="1" dirty="0"/>
              <a:t>April 2021 – December 2021</a:t>
            </a:r>
          </a:p>
          <a:p>
            <a:pPr>
              <a:spcBef>
                <a:spcPts val="0"/>
              </a:spcBef>
              <a:spcAft>
                <a:spcPts val="0"/>
              </a:spcAft>
            </a:pPr>
            <a:r>
              <a:rPr lang="en-AU" dirty="0"/>
              <a:t>Submission test environment available</a:t>
            </a:r>
          </a:p>
          <a:p>
            <a:pPr marL="0" indent="0">
              <a:spcBef>
                <a:spcPts val="0"/>
              </a:spcBef>
              <a:spcAft>
                <a:spcPts val="0"/>
              </a:spcAft>
              <a:buNone/>
            </a:pPr>
            <a:endParaRPr lang="en-AU" dirty="0"/>
          </a:p>
          <a:p>
            <a:pPr marL="0" indent="0">
              <a:spcBef>
                <a:spcPts val="0"/>
              </a:spcBef>
              <a:spcAft>
                <a:spcPts val="0"/>
              </a:spcAft>
              <a:buNone/>
            </a:pPr>
            <a:r>
              <a:rPr lang="en-AU" b="1" dirty="0"/>
              <a:t>July 2021 – December 2021</a:t>
            </a:r>
          </a:p>
          <a:p>
            <a:pPr>
              <a:spcBef>
                <a:spcPts val="0"/>
              </a:spcBef>
              <a:spcAft>
                <a:spcPts val="0"/>
              </a:spcAft>
            </a:pPr>
            <a:r>
              <a:rPr lang="en-AU" dirty="0"/>
              <a:t>Transition period for insurers to move to API reporting</a:t>
            </a:r>
          </a:p>
        </p:txBody>
      </p:sp>
      <p:sp>
        <p:nvSpPr>
          <p:cNvPr id="9" name="Title 8"/>
          <p:cNvSpPr>
            <a:spLocks noGrp="1"/>
          </p:cNvSpPr>
          <p:nvPr>
            <p:ph type="title"/>
          </p:nvPr>
        </p:nvSpPr>
        <p:spPr/>
        <p:txBody>
          <a:bodyPr/>
          <a:lstStyle/>
          <a:p>
            <a:r>
              <a:rPr lang="en-AU" dirty="0"/>
              <a:t>Proposed ODIN Timeline </a:t>
            </a:r>
          </a:p>
        </p:txBody>
      </p:sp>
      <p:sp>
        <p:nvSpPr>
          <p:cNvPr id="5" name="Text Placeholder 4"/>
          <p:cNvSpPr>
            <a:spLocks noGrp="1"/>
          </p:cNvSpPr>
          <p:nvPr>
            <p:ph type="body" sz="quarter" idx="13"/>
          </p:nvPr>
        </p:nvSpPr>
        <p:spPr/>
        <p:txBody>
          <a:bodyPr/>
          <a:lstStyle/>
          <a:p>
            <a:r>
              <a:rPr lang="en-US" sz="1200" dirty="0"/>
              <a:t>Data Modernisation Program SIA Presentation</a:t>
            </a:r>
          </a:p>
          <a:p>
            <a:endParaRPr lang="en-AU" dirty="0"/>
          </a:p>
          <a:p>
            <a:pPr>
              <a:lnSpc>
                <a:spcPct val="100000"/>
              </a:lnSpc>
            </a:pPr>
            <a:r>
              <a:rPr lang="en-AU" dirty="0"/>
              <a:t>3 September 2020</a:t>
            </a:r>
          </a:p>
        </p:txBody>
      </p:sp>
      <p:sp>
        <p:nvSpPr>
          <p:cNvPr id="3" name="Text Placeholder 2">
            <a:extLst>
              <a:ext uri="{FF2B5EF4-FFF2-40B4-BE49-F238E27FC236}">
                <a16:creationId xmlns:a16="http://schemas.microsoft.com/office/drawing/2014/main" id="{A423D050-0A30-44D0-BCD7-27EF8C85C88B}"/>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65839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83568" y="2060849"/>
            <a:ext cx="8165291" cy="3744416"/>
          </a:xfrm>
        </p:spPr>
        <p:txBody>
          <a:bodyPr/>
          <a:lstStyle/>
          <a:p>
            <a:pPr marL="0" indent="0">
              <a:buNone/>
            </a:pPr>
            <a:r>
              <a:rPr lang="en-AU" sz="1400" dirty="0"/>
              <a:t>The UUID action type is used to identify when the claim or policy record set is first reported or changed.</a:t>
            </a:r>
          </a:p>
          <a:p>
            <a:pPr marL="0" indent="0">
              <a:spcBef>
                <a:spcPts val="0"/>
              </a:spcBef>
              <a:spcAft>
                <a:spcPts val="0"/>
              </a:spcAft>
              <a:buNone/>
            </a:pPr>
            <a:r>
              <a:rPr lang="en-AU" sz="1400" b="1" dirty="0"/>
              <a:t>Create</a:t>
            </a:r>
            <a:endParaRPr lang="en-AU" sz="1400" dirty="0"/>
          </a:p>
          <a:p>
            <a:pPr marL="0" indent="0">
              <a:buNone/>
            </a:pPr>
            <a:r>
              <a:rPr lang="en-AU" sz="1400" dirty="0"/>
              <a:t>This indicates the claim or policy record set is being reported to SIRA for the first time.</a:t>
            </a:r>
          </a:p>
          <a:p>
            <a:pPr marL="0" indent="0">
              <a:buNone/>
            </a:pPr>
            <a:r>
              <a:rPr lang="en-AU" sz="1400" b="1" dirty="0"/>
              <a:t>Update</a:t>
            </a:r>
            <a:endParaRPr lang="en-AU" sz="1400" dirty="0"/>
          </a:p>
          <a:p>
            <a:pPr marL="0" indent="0">
              <a:buNone/>
            </a:pPr>
            <a:r>
              <a:rPr lang="en-AU" sz="1400" dirty="0"/>
              <a:t>The indicates that this is a previously reported record set with additional data in this submission.</a:t>
            </a:r>
          </a:p>
          <a:p>
            <a:pPr marL="0" indent="0">
              <a:buNone/>
            </a:pPr>
            <a:r>
              <a:rPr lang="en-AU" sz="1400" b="1" dirty="0"/>
              <a:t>Replace</a:t>
            </a:r>
            <a:endParaRPr lang="en-AU" sz="1400" dirty="0"/>
          </a:p>
          <a:p>
            <a:pPr marL="0" indent="0">
              <a:buNone/>
            </a:pPr>
            <a:r>
              <a:rPr lang="en-AU" sz="1400" dirty="0"/>
              <a:t>This indicates that this set is replacing a previously reported record set due to a data quality issues</a:t>
            </a:r>
          </a:p>
          <a:p>
            <a:pPr marL="0" indent="0">
              <a:buNone/>
            </a:pPr>
            <a:r>
              <a:rPr lang="en-AU" sz="1400" b="1" dirty="0"/>
              <a:t>Delete</a:t>
            </a:r>
            <a:endParaRPr lang="en-AU" sz="1400" dirty="0"/>
          </a:p>
          <a:p>
            <a:pPr marL="0" indent="0">
              <a:buNone/>
            </a:pPr>
            <a:r>
              <a:rPr lang="en-AU" sz="1400" dirty="0"/>
              <a:t>This indicates that this previously reported record set should never have been submitted to SIRA.  </a:t>
            </a:r>
          </a:p>
          <a:p>
            <a:pPr marL="0" indent="0">
              <a:spcBef>
                <a:spcPts val="0"/>
              </a:spcBef>
              <a:spcAft>
                <a:spcPts val="0"/>
              </a:spcAft>
              <a:buNone/>
            </a:pPr>
            <a:endParaRPr lang="en-AU" sz="1400" b="1" dirty="0"/>
          </a:p>
        </p:txBody>
      </p:sp>
      <p:sp>
        <p:nvSpPr>
          <p:cNvPr id="9" name="Title 8"/>
          <p:cNvSpPr>
            <a:spLocks noGrp="1"/>
          </p:cNvSpPr>
          <p:nvPr>
            <p:ph type="title"/>
          </p:nvPr>
        </p:nvSpPr>
        <p:spPr/>
        <p:txBody>
          <a:bodyPr/>
          <a:lstStyle/>
          <a:p>
            <a:r>
              <a:rPr lang="en-AU" b="1" dirty="0"/>
              <a:t>UUID Action Types</a:t>
            </a:r>
            <a:br>
              <a:rPr lang="en-AU" dirty="0"/>
            </a:br>
            <a:r>
              <a:rPr lang="en-AU" dirty="0"/>
              <a:t> </a:t>
            </a:r>
          </a:p>
        </p:txBody>
      </p:sp>
      <p:sp>
        <p:nvSpPr>
          <p:cNvPr id="5" name="Text Placeholder 4"/>
          <p:cNvSpPr>
            <a:spLocks noGrp="1"/>
          </p:cNvSpPr>
          <p:nvPr>
            <p:ph type="body" sz="quarter" idx="13"/>
          </p:nvPr>
        </p:nvSpPr>
        <p:spPr/>
        <p:txBody>
          <a:bodyPr/>
          <a:lstStyle/>
          <a:p>
            <a:r>
              <a:rPr lang="en-US" sz="1200" dirty="0"/>
              <a:t>Data Modernisation Program SIA Presentation</a:t>
            </a:r>
          </a:p>
          <a:p>
            <a:endParaRPr lang="en-AU" dirty="0"/>
          </a:p>
          <a:p>
            <a:pPr>
              <a:lnSpc>
                <a:spcPct val="100000"/>
              </a:lnSpc>
            </a:pPr>
            <a:r>
              <a:rPr lang="en-AU" dirty="0"/>
              <a:t>3 September 2020</a:t>
            </a:r>
          </a:p>
        </p:txBody>
      </p:sp>
      <p:sp>
        <p:nvSpPr>
          <p:cNvPr id="3" name="Text Placeholder 2">
            <a:extLst>
              <a:ext uri="{FF2B5EF4-FFF2-40B4-BE49-F238E27FC236}">
                <a16:creationId xmlns:a16="http://schemas.microsoft.com/office/drawing/2014/main" id="{A423D050-0A30-44D0-BCD7-27EF8C85C88B}"/>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237131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83568" y="2060849"/>
            <a:ext cx="8165291" cy="3744416"/>
          </a:xfrm>
        </p:spPr>
        <p:txBody>
          <a:bodyPr/>
          <a:lstStyle/>
          <a:p>
            <a:pPr marL="0" indent="0">
              <a:buNone/>
            </a:pPr>
            <a:r>
              <a:rPr lang="en-AU" sz="1400" dirty="0"/>
              <a:t>Each existing claim reported to SIRA will be allocated a UUID. This UUID will never change and needs to be included when reporting the claim to ODIN.</a:t>
            </a:r>
          </a:p>
          <a:p>
            <a:pPr marL="0" indent="0">
              <a:buNone/>
            </a:pPr>
            <a:r>
              <a:rPr lang="en-AU" sz="1400" dirty="0"/>
              <a:t>Each historical transaction for a claim will be allocated a UUID.</a:t>
            </a:r>
          </a:p>
          <a:p>
            <a:pPr marL="0" indent="0">
              <a:buNone/>
            </a:pPr>
            <a:r>
              <a:rPr lang="en-AU" sz="1400" dirty="0"/>
              <a:t>Where a transaction is a known to be an update or delete the same UUID will be allocated.</a:t>
            </a:r>
          </a:p>
          <a:p>
            <a:pPr marL="0" indent="0">
              <a:buNone/>
            </a:pPr>
            <a:r>
              <a:rPr lang="en-AU" sz="1400" dirty="0"/>
              <a:t>For example - Time Lost Records</a:t>
            </a:r>
          </a:p>
          <a:p>
            <a:r>
              <a:rPr lang="en-AU" sz="1400" dirty="0"/>
              <a:t>The first report is allocated a UUID and set to type Create.  </a:t>
            </a:r>
          </a:p>
          <a:p>
            <a:r>
              <a:rPr lang="en-AU" sz="1400" dirty="0"/>
              <a:t>All subsequent reports are allocated the same UUID with a type of update.  </a:t>
            </a:r>
          </a:p>
          <a:p>
            <a:r>
              <a:rPr lang="en-AU" sz="1400" dirty="0"/>
              <a:t>If the time lost record is set to zeros the same UUID is allocated and the type is set to delete.  </a:t>
            </a:r>
          </a:p>
          <a:p>
            <a:pPr marL="0" indent="0">
              <a:buNone/>
            </a:pPr>
            <a:r>
              <a:rPr lang="en-AU" sz="1400" dirty="0"/>
              <a:t>SIRA will provide the UUIDs to an insurer once their last submission has been loaded to CDR </a:t>
            </a:r>
          </a:p>
          <a:p>
            <a:pPr marL="0" indent="0">
              <a:buNone/>
            </a:pPr>
            <a:r>
              <a:rPr lang="en-AU" sz="1400" dirty="0"/>
              <a:t>Question: How would insurers like SIRA to share these UUIDs? CSV, API etc.</a:t>
            </a:r>
          </a:p>
          <a:p>
            <a:pPr marL="0" indent="0">
              <a:spcBef>
                <a:spcPts val="0"/>
              </a:spcBef>
              <a:spcAft>
                <a:spcPts val="0"/>
              </a:spcAft>
              <a:buNone/>
            </a:pPr>
            <a:endParaRPr lang="en-AU" sz="1400" b="1" dirty="0"/>
          </a:p>
        </p:txBody>
      </p:sp>
      <p:sp>
        <p:nvSpPr>
          <p:cNvPr id="9" name="Title 8"/>
          <p:cNvSpPr>
            <a:spLocks noGrp="1"/>
          </p:cNvSpPr>
          <p:nvPr>
            <p:ph type="title"/>
          </p:nvPr>
        </p:nvSpPr>
        <p:spPr/>
        <p:txBody>
          <a:bodyPr/>
          <a:lstStyle/>
          <a:p>
            <a:r>
              <a:rPr lang="en-AU" b="1" dirty="0"/>
              <a:t>Data Migration </a:t>
            </a:r>
            <a:br>
              <a:rPr lang="en-AU" dirty="0"/>
            </a:br>
            <a:r>
              <a:rPr lang="en-AU" dirty="0"/>
              <a:t> </a:t>
            </a:r>
          </a:p>
        </p:txBody>
      </p:sp>
      <p:sp>
        <p:nvSpPr>
          <p:cNvPr id="5" name="Text Placeholder 4"/>
          <p:cNvSpPr>
            <a:spLocks noGrp="1"/>
          </p:cNvSpPr>
          <p:nvPr>
            <p:ph type="body" sz="quarter" idx="13"/>
          </p:nvPr>
        </p:nvSpPr>
        <p:spPr/>
        <p:txBody>
          <a:bodyPr/>
          <a:lstStyle/>
          <a:p>
            <a:r>
              <a:rPr lang="en-US" sz="1200" dirty="0"/>
              <a:t>Data Modernisation Program SIA Presentation</a:t>
            </a:r>
          </a:p>
          <a:p>
            <a:endParaRPr lang="en-AU" dirty="0"/>
          </a:p>
          <a:p>
            <a:pPr>
              <a:lnSpc>
                <a:spcPct val="100000"/>
              </a:lnSpc>
            </a:pPr>
            <a:r>
              <a:rPr lang="en-AU" dirty="0"/>
              <a:t>3 September 2020</a:t>
            </a:r>
          </a:p>
        </p:txBody>
      </p:sp>
      <p:sp>
        <p:nvSpPr>
          <p:cNvPr id="3" name="Text Placeholder 2">
            <a:extLst>
              <a:ext uri="{FF2B5EF4-FFF2-40B4-BE49-F238E27FC236}">
                <a16:creationId xmlns:a16="http://schemas.microsoft.com/office/drawing/2014/main" id="{A423D050-0A30-44D0-BCD7-27EF8C85C88B}"/>
              </a:ext>
            </a:extLst>
          </p:cNvPr>
          <p:cNvSpPr>
            <a:spLocks noGrp="1"/>
          </p:cNvSpPr>
          <p:nvPr>
            <p:ph type="body" sz="quarter" idx="12"/>
          </p:nvPr>
        </p:nvSpPr>
        <p:spPr/>
        <p:txBody>
          <a:bodyPr/>
          <a:lstStyle/>
          <a:p>
            <a:r>
              <a:rPr lang="en-AU" dirty="0"/>
              <a:t>SIRA generated UUIDs</a:t>
            </a:r>
          </a:p>
        </p:txBody>
      </p:sp>
    </p:spTree>
    <p:extLst>
      <p:ext uri="{BB962C8B-B14F-4D97-AF65-F5344CB8AC3E}">
        <p14:creationId xmlns:p14="http://schemas.microsoft.com/office/powerpoint/2010/main" val="353953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83568" y="2060849"/>
            <a:ext cx="8165291" cy="3744416"/>
          </a:xfrm>
        </p:spPr>
        <p:txBody>
          <a:bodyPr/>
          <a:lstStyle/>
          <a:p>
            <a:pPr marL="0" indent="0">
              <a:spcBef>
                <a:spcPts val="0"/>
              </a:spcBef>
              <a:spcAft>
                <a:spcPts val="0"/>
              </a:spcAft>
              <a:buNone/>
            </a:pPr>
            <a:r>
              <a:rPr lang="en-AU" b="1" dirty="0"/>
              <a:t>Business Rules</a:t>
            </a:r>
          </a:p>
          <a:p>
            <a:pPr lvl="1">
              <a:spcBef>
                <a:spcPts val="0"/>
              </a:spcBef>
              <a:spcAft>
                <a:spcPts val="0"/>
              </a:spcAft>
            </a:pPr>
            <a:r>
              <a:rPr lang="en-AU" dirty="0"/>
              <a:t>Tier 0 – Next business days after advice</a:t>
            </a:r>
          </a:p>
          <a:p>
            <a:pPr lvl="1">
              <a:spcBef>
                <a:spcPts val="0"/>
              </a:spcBef>
              <a:spcAft>
                <a:spcPts val="0"/>
              </a:spcAft>
            </a:pPr>
            <a:r>
              <a:rPr lang="en-AU" dirty="0"/>
              <a:t>Tier 1 – 3 business days after advice</a:t>
            </a:r>
          </a:p>
          <a:p>
            <a:pPr lvl="1">
              <a:spcBef>
                <a:spcPts val="0"/>
              </a:spcBef>
              <a:spcAft>
                <a:spcPts val="0"/>
              </a:spcAft>
            </a:pPr>
            <a:r>
              <a:rPr lang="en-AU" dirty="0"/>
              <a:t>Tier 2 – 5 business days after advice</a:t>
            </a:r>
          </a:p>
          <a:p>
            <a:pPr lvl="1">
              <a:spcBef>
                <a:spcPts val="0"/>
              </a:spcBef>
              <a:spcAft>
                <a:spcPts val="0"/>
              </a:spcAft>
            </a:pPr>
            <a:r>
              <a:rPr lang="en-AU" dirty="0"/>
              <a:t>Tier 3 – 7 business days after advice</a:t>
            </a:r>
          </a:p>
          <a:p>
            <a:pPr marL="0" indent="0">
              <a:spcBef>
                <a:spcPts val="0"/>
              </a:spcBef>
              <a:spcAft>
                <a:spcPts val="0"/>
              </a:spcAft>
              <a:buNone/>
            </a:pPr>
            <a:endParaRPr lang="en-AU" dirty="0"/>
          </a:p>
          <a:p>
            <a:pPr marL="0" indent="0">
              <a:spcBef>
                <a:spcPts val="0"/>
              </a:spcBef>
              <a:spcAft>
                <a:spcPts val="0"/>
              </a:spcAft>
              <a:buNone/>
            </a:pPr>
            <a:r>
              <a:rPr lang="en-AU" b="1" dirty="0"/>
              <a:t>Data Profiling</a:t>
            </a:r>
          </a:p>
          <a:p>
            <a:pPr lvl="1">
              <a:spcBef>
                <a:spcPts val="0"/>
              </a:spcBef>
              <a:spcAft>
                <a:spcPts val="0"/>
              </a:spcAft>
            </a:pPr>
            <a:r>
              <a:rPr lang="en-AU" dirty="0"/>
              <a:t>Regular</a:t>
            </a:r>
          </a:p>
          <a:p>
            <a:pPr lvl="1">
              <a:spcBef>
                <a:spcPts val="0"/>
              </a:spcBef>
              <a:spcAft>
                <a:spcPts val="0"/>
              </a:spcAft>
            </a:pPr>
            <a:r>
              <a:rPr lang="en-AU" dirty="0"/>
              <a:t>Ad-hoc</a:t>
            </a:r>
          </a:p>
          <a:p>
            <a:pPr marL="0" indent="0">
              <a:spcBef>
                <a:spcPts val="0"/>
              </a:spcBef>
              <a:spcAft>
                <a:spcPts val="0"/>
              </a:spcAft>
              <a:buNone/>
            </a:pPr>
            <a:endParaRPr lang="en-AU" dirty="0"/>
          </a:p>
          <a:p>
            <a:pPr marL="0" indent="0">
              <a:spcBef>
                <a:spcPts val="0"/>
              </a:spcBef>
              <a:spcAft>
                <a:spcPts val="0"/>
              </a:spcAft>
              <a:buNone/>
            </a:pPr>
            <a:endParaRPr lang="en-AU" b="1" dirty="0"/>
          </a:p>
        </p:txBody>
      </p:sp>
      <p:sp>
        <p:nvSpPr>
          <p:cNvPr id="9" name="Title 8"/>
          <p:cNvSpPr>
            <a:spLocks noGrp="1"/>
          </p:cNvSpPr>
          <p:nvPr>
            <p:ph type="title"/>
          </p:nvPr>
        </p:nvSpPr>
        <p:spPr/>
        <p:txBody>
          <a:bodyPr/>
          <a:lstStyle/>
          <a:p>
            <a:r>
              <a:rPr lang="en-AU" dirty="0"/>
              <a:t>Data Quality Framework </a:t>
            </a:r>
          </a:p>
        </p:txBody>
      </p:sp>
      <p:sp>
        <p:nvSpPr>
          <p:cNvPr id="5" name="Text Placeholder 4"/>
          <p:cNvSpPr>
            <a:spLocks noGrp="1"/>
          </p:cNvSpPr>
          <p:nvPr>
            <p:ph type="body" sz="quarter" idx="13"/>
          </p:nvPr>
        </p:nvSpPr>
        <p:spPr/>
        <p:txBody>
          <a:bodyPr/>
          <a:lstStyle/>
          <a:p>
            <a:r>
              <a:rPr lang="en-US" sz="1200" dirty="0"/>
              <a:t>Data Modernisation Program SIA Presentation</a:t>
            </a:r>
          </a:p>
          <a:p>
            <a:endParaRPr lang="en-AU" dirty="0"/>
          </a:p>
          <a:p>
            <a:pPr>
              <a:lnSpc>
                <a:spcPct val="100000"/>
              </a:lnSpc>
            </a:pPr>
            <a:r>
              <a:rPr lang="en-AU" dirty="0"/>
              <a:t>3 September 2020</a:t>
            </a:r>
          </a:p>
        </p:txBody>
      </p:sp>
      <p:sp>
        <p:nvSpPr>
          <p:cNvPr id="3" name="Text Placeholder 2">
            <a:extLst>
              <a:ext uri="{FF2B5EF4-FFF2-40B4-BE49-F238E27FC236}">
                <a16:creationId xmlns:a16="http://schemas.microsoft.com/office/drawing/2014/main" id="{A423D050-0A30-44D0-BCD7-27EF8C85C88B}"/>
              </a:ext>
            </a:extLst>
          </p:cNvPr>
          <p:cNvSpPr>
            <a:spLocks noGrp="1"/>
          </p:cNvSpPr>
          <p:nvPr>
            <p:ph type="body" sz="quarter" idx="12"/>
          </p:nvPr>
        </p:nvSpPr>
        <p:spPr/>
        <p:txBody>
          <a:bodyPr/>
          <a:lstStyle/>
          <a:p>
            <a:r>
              <a:rPr lang="en-AU" dirty="0"/>
              <a:t>For consultation</a:t>
            </a:r>
          </a:p>
        </p:txBody>
      </p:sp>
    </p:spTree>
    <p:extLst>
      <p:ext uri="{BB962C8B-B14F-4D97-AF65-F5344CB8AC3E}">
        <p14:creationId xmlns:p14="http://schemas.microsoft.com/office/powerpoint/2010/main" val="164157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83568" y="2060849"/>
            <a:ext cx="8165291" cy="3744416"/>
          </a:xfrm>
        </p:spPr>
        <p:txBody>
          <a:bodyPr/>
          <a:lstStyle/>
          <a:p>
            <a:pPr marL="0" indent="0">
              <a:spcBef>
                <a:spcPts val="0"/>
              </a:spcBef>
              <a:spcAft>
                <a:spcPts val="0"/>
              </a:spcAft>
              <a:buNone/>
            </a:pPr>
            <a:endParaRPr lang="en-AU" dirty="0"/>
          </a:p>
          <a:p>
            <a:pPr marL="0" indent="0">
              <a:spcBef>
                <a:spcPts val="0"/>
              </a:spcBef>
              <a:spcAft>
                <a:spcPts val="0"/>
              </a:spcAft>
              <a:buNone/>
            </a:pPr>
            <a:endParaRPr lang="en-AU" dirty="0"/>
          </a:p>
          <a:p>
            <a:pPr marL="0" indent="0" algn="ctr">
              <a:spcBef>
                <a:spcPts val="0"/>
              </a:spcBef>
              <a:spcAft>
                <a:spcPts val="0"/>
              </a:spcAft>
              <a:buNone/>
            </a:pPr>
            <a:r>
              <a:rPr lang="en-AU" sz="9600" b="1" dirty="0"/>
              <a:t>?</a:t>
            </a:r>
          </a:p>
        </p:txBody>
      </p:sp>
      <p:sp>
        <p:nvSpPr>
          <p:cNvPr id="9" name="Title 8"/>
          <p:cNvSpPr>
            <a:spLocks noGrp="1"/>
          </p:cNvSpPr>
          <p:nvPr>
            <p:ph type="title"/>
          </p:nvPr>
        </p:nvSpPr>
        <p:spPr/>
        <p:txBody>
          <a:bodyPr/>
          <a:lstStyle/>
          <a:p>
            <a:r>
              <a:rPr lang="en-AU" dirty="0"/>
              <a:t>Questions </a:t>
            </a:r>
          </a:p>
        </p:txBody>
      </p:sp>
      <p:sp>
        <p:nvSpPr>
          <p:cNvPr id="5" name="Text Placeholder 4"/>
          <p:cNvSpPr>
            <a:spLocks noGrp="1"/>
          </p:cNvSpPr>
          <p:nvPr>
            <p:ph type="body" sz="quarter" idx="13"/>
          </p:nvPr>
        </p:nvSpPr>
        <p:spPr/>
        <p:txBody>
          <a:bodyPr/>
          <a:lstStyle/>
          <a:p>
            <a:r>
              <a:rPr lang="en-US" sz="1200" dirty="0"/>
              <a:t>Data Modernisation Program SIA Presentation</a:t>
            </a:r>
          </a:p>
          <a:p>
            <a:endParaRPr lang="en-AU" dirty="0"/>
          </a:p>
          <a:p>
            <a:pPr>
              <a:lnSpc>
                <a:spcPct val="100000"/>
              </a:lnSpc>
            </a:pPr>
            <a:r>
              <a:rPr lang="en-AU" dirty="0"/>
              <a:t>3 September 2020</a:t>
            </a:r>
          </a:p>
        </p:txBody>
      </p:sp>
      <p:sp>
        <p:nvSpPr>
          <p:cNvPr id="3" name="Text Placeholder 2">
            <a:extLst>
              <a:ext uri="{FF2B5EF4-FFF2-40B4-BE49-F238E27FC236}">
                <a16:creationId xmlns:a16="http://schemas.microsoft.com/office/drawing/2014/main" id="{A423D050-0A30-44D0-BCD7-27EF8C85C88B}"/>
              </a:ext>
            </a:extLst>
          </p:cNvPr>
          <p:cNvSpPr>
            <a:spLocks noGrp="1"/>
          </p:cNvSpPr>
          <p:nvPr>
            <p:ph type="body" sz="quarter" idx="12"/>
          </p:nvPr>
        </p:nvSpPr>
        <p:spPr/>
        <p:txBody>
          <a:bodyPr/>
          <a:lstStyle/>
          <a:p>
            <a:endParaRPr lang="en-AU" dirty="0"/>
          </a:p>
        </p:txBody>
      </p:sp>
    </p:spTree>
    <p:extLst>
      <p:ext uri="{BB962C8B-B14F-4D97-AF65-F5344CB8AC3E}">
        <p14:creationId xmlns:p14="http://schemas.microsoft.com/office/powerpoint/2010/main" val="336273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9EAD89-58B0-4988-BC3C-E0B11600AD9E}"/>
              </a:ext>
            </a:extLst>
          </p:cNvPr>
          <p:cNvSpPr txBox="1"/>
          <p:nvPr/>
        </p:nvSpPr>
        <p:spPr>
          <a:xfrm>
            <a:off x="3851920" y="2708920"/>
            <a:ext cx="3240360" cy="369332"/>
          </a:xfrm>
          <a:prstGeom prst="rect">
            <a:avLst/>
          </a:prstGeom>
          <a:noFill/>
        </p:spPr>
        <p:txBody>
          <a:bodyPr wrap="square" rtlCol="0">
            <a:spAutoFit/>
          </a:bodyPr>
          <a:lstStyle/>
          <a:p>
            <a:r>
              <a:rPr lang="en-AU" dirty="0"/>
              <a:t>Thank you </a:t>
            </a:r>
          </a:p>
        </p:txBody>
      </p:sp>
    </p:spTree>
    <p:extLst>
      <p:ext uri="{BB962C8B-B14F-4D97-AF65-F5344CB8AC3E}">
        <p14:creationId xmlns:p14="http://schemas.microsoft.com/office/powerpoint/2010/main" val="3528915446"/>
      </p:ext>
    </p:extLst>
  </p:cSld>
  <p:clrMapOvr>
    <a:masterClrMapping/>
  </p:clrMapOvr>
</p:sld>
</file>

<file path=ppt/theme/theme1.xml><?xml version="1.0" encoding="utf-8"?>
<a:theme xmlns:a="http://schemas.openxmlformats.org/drawingml/2006/main" name="SIRA_Master_with page numbers">
  <a:themeElements>
    <a:clrScheme name="Custom 2">
      <a:dk1>
        <a:sysClr val="windowText" lastClr="000000"/>
      </a:dk1>
      <a:lt1>
        <a:sysClr val="window" lastClr="FFFFFF"/>
      </a:lt1>
      <a:dk2>
        <a:srgbClr val="231F20"/>
      </a:dk2>
      <a:lt2>
        <a:srgbClr val="66435A"/>
      </a:lt2>
      <a:accent1>
        <a:srgbClr val="8C4799"/>
      </a:accent1>
      <a:accent2>
        <a:srgbClr val="956C58"/>
      </a:accent2>
      <a:accent3>
        <a:srgbClr val="956C58"/>
      </a:accent3>
      <a:accent4>
        <a:srgbClr val="00594C"/>
      </a:accent4>
      <a:accent5>
        <a:srgbClr val="956C58"/>
      </a:accent5>
      <a:accent6>
        <a:srgbClr val="66435A"/>
      </a:accent6>
      <a:hlink>
        <a:srgbClr val="00629B"/>
      </a:hlink>
      <a:folHlink>
        <a:srgbClr val="614B79"/>
      </a:folHlink>
    </a:clrScheme>
    <a:fontScheme name="SIRA Fonts">
      <a:majorFont>
        <a:latin typeface="Clarendon Lt BT"/>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63666A"/>
    </a:custClr>
    <a:custClr name="Custom Color 2">
      <a:srgbClr val="4F758B"/>
    </a:custClr>
    <a:custClr name="Custom Color 3">
      <a:srgbClr val="00629B"/>
    </a:custClr>
    <a:custClr name="Custom Color 4">
      <a:srgbClr val="007A33"/>
    </a:custClr>
    <a:custClr name="Custom Color 5">
      <a:srgbClr val="956C58"/>
    </a:custClr>
    <a:custClr name="Custom Color 6">
      <a:srgbClr val="A6093D"/>
    </a:custClr>
    <a:custClr name="Custom Color 7">
      <a:srgbClr val="66435A"/>
    </a:custClr>
    <a:custClr name="Custom Color 8">
      <a:srgbClr val="8C47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SIRA"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AB16E3E99FB448A1C8A8B0A83A9C5C" ma:contentTypeVersion="1" ma:contentTypeDescription="Create a new document." ma:contentTypeScope="" ma:versionID="848a483273280c53f01bdc3bab1955d8">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9AA83F-6525-451E-BCCF-5CFB454CE6B4}">
  <ds:schemaRefs>
    <ds:schemaRef ds:uri="http://schemas.microsoft.com/sharepoint/v3/contenttype/forms"/>
  </ds:schemaRefs>
</ds:datastoreItem>
</file>

<file path=customXml/itemProps2.xml><?xml version="1.0" encoding="utf-8"?>
<ds:datastoreItem xmlns:ds="http://schemas.openxmlformats.org/officeDocument/2006/customXml" ds:itemID="{3CFB1F95-07D7-48B8-A010-BF485157398A}">
  <ds:schemaRefs>
    <ds:schemaRef ds:uri="http://schemas.microsoft.com/sharepoint/v3"/>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896912B-7B55-4023-9892-8B7956414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E_SIRA_Master with page numbers</Template>
  <TotalTime>1223</TotalTime>
  <Words>456</Words>
  <Application>Microsoft Office PowerPoint</Application>
  <PresentationFormat>On-screen Show (4:3)</PresentationFormat>
  <Paragraphs>82</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Clarendon Lt BT</vt:lpstr>
      <vt:lpstr>Calibri</vt:lpstr>
      <vt:lpstr>Gotham Book</vt:lpstr>
      <vt:lpstr>Gotham Light</vt:lpstr>
      <vt:lpstr>Arial</vt:lpstr>
      <vt:lpstr>SIRA_Master_with page numbers</vt:lpstr>
      <vt:lpstr>PowerPoint Presentation</vt:lpstr>
      <vt:lpstr>WCIDRR Changes Cancelled </vt:lpstr>
      <vt:lpstr>Proposed ODIN Timeline </vt:lpstr>
      <vt:lpstr>UUID Action Types  </vt:lpstr>
      <vt:lpstr>Data Migration   </vt:lpstr>
      <vt:lpstr>Data Quality Framework </vt:lpstr>
      <vt:lpstr>Questions </vt:lpstr>
      <vt:lpstr>PowerPoint Presentation</vt:lpstr>
    </vt:vector>
  </TitlesOfParts>
  <Company>SRWS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Sinfield, Alison</dc:creator>
  <cp:lastModifiedBy>Tony Davies</cp:lastModifiedBy>
  <cp:revision>29</cp:revision>
  <dcterms:created xsi:type="dcterms:W3CDTF">2018-06-13T22:33:08Z</dcterms:created>
  <dcterms:modified xsi:type="dcterms:W3CDTF">2020-09-03T01:06:39Z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0x01010068AB16E3E99FB448A1C8A8B0A83A9C5C</vt:lpwstr>
  </property>
</Properties>
</file>